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0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lastView="sldThumbnailView">
  <p:normalViewPr horzBarState="maximized">
    <p:restoredLeft sz="15969"/>
    <p:restoredTop sz="94660"/>
  </p:normalViewPr>
  <p:slideViewPr>
    <p:cSldViewPr snapToGrid="0">
      <p:cViewPr varScale="1">
        <p:scale>
          <a:sx n="112" d="100"/>
          <a:sy n="112" d="100"/>
        </p:scale>
        <p:origin x="414" y="108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presProps" Target="presProps.xml"  /><Relationship Id="rId17" Type="http://schemas.openxmlformats.org/officeDocument/2006/relationships/viewProps" Target="viewProps.xml"  /><Relationship Id="rId18" Type="http://schemas.openxmlformats.org/officeDocument/2006/relationships/theme" Target="theme/theme1.xml"  /><Relationship Id="rId19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36BB05B-06A4-460D-B426-E6C08DA1545C}" type="datetime1">
              <a:rPr lang="ko-KR" altLang="en-US"/>
              <a:pPr lvl="0">
                <a:defRPr/>
              </a:pPr>
              <a:t>2023-05-25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BC211C90-433D-4C6C-8F2A-4D75E2C00238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00D35-625B-62D6-FCE4-F9F2004E7E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E277593-CCE8-F247-DF45-FF93BA8710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7E6AE-E61F-2D12-0CBE-35DB75569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54C01C-841F-084B-40B7-1E771685C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EBB3EB-F0CB-43E0-B37D-19F0FB1D1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124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E13753-EAFF-BB85-8715-4CAA00B54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FD5536-3CC1-7E13-86AF-185B560534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D09C7C-F2E4-DA12-8FBE-06D64EC0E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7000CC-5FDF-01C9-EAAF-2499890A6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CC867D-E800-B69E-CF69-DB9B24E31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32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E5AEFE-619A-F8E0-AAE0-F053FBAFF0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B1EFAF-32F1-941A-F4FD-7768F4CB07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644041-F556-C8F5-58AC-3FB2026F5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68ABAC-4A44-BF80-F5BB-A409C3903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03EF7A-C40F-6FED-0620-5B87A3743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720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64A18-311E-42BB-0BA6-36B6E91DE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C4F011-F62A-73AD-0DDA-26D802013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727D3A-DCC3-1F45-B5C2-4B6FC46FF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082561-56DB-9410-1A7B-2C80440F7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1EFB31-6FE8-BA78-600E-3C5DB3D4C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096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43921D-EF3F-5D40-CAB4-BC368388B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344025-22B7-6CDA-5775-14411BF6D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F07BB8-ACB5-553F-693D-967D8C021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59A16F-2776-342D-8F47-510B3D2F5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3B1BB0-D3A4-01B6-B001-AF2C28576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38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AC4BD5-981D-1F1A-ABBF-D3E0C0AA2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910E51-3A8C-D377-EC34-9ADCEACAC0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116194-0831-3950-2C46-4FA9370BD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B10BE0-66FC-A979-B241-652F1A98E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EB36B9-4ED8-6F20-EE3F-A168A474E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E23924-B220-D41D-9AC9-3A1DCA940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287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742B0D-38E9-0A99-6340-B5A998083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C92C38-4BB2-409D-130B-FEAB1AB4C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C46EDE-0931-E4C0-945A-8793F22D6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FEB344D-DF13-B3D4-BAAF-2CAA9E4002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094C673-4089-3843-D5DF-133E21E2FF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91A7CF9-C1A9-35AC-E3F9-5C920F88A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EC02E47-3EF4-326F-866E-2D53C0BEE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689718A-6D01-AE27-B8D8-30A1591E0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141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F62C1-8A7D-9BCA-928A-93FBC2AEB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840A30-F86D-E518-4264-0256B47D0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53C41A0-FF21-FD2C-3181-D2A6E7C9D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C58FB6-F745-57AA-AD08-28D24FC23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507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FA9E5E4-667D-F6E9-8AB0-DE76E7667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AA16709-1757-1DEA-DD35-BACBC810A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22385D-AA87-1ABE-AC3B-58D398C8F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15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B1E739-A4EF-1395-BE6F-FEFED512D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FD9C25-72AC-B547-773E-09867635B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78CC2E6-67A0-785F-89D2-2D4159C23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3ACFBD-58F6-A85D-4B64-DEFB62232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6730FC-53C9-DC73-1D99-454A363BF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94EBFA-111F-39AD-55A2-6FDCC8A6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337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032BAF-B410-F9D3-A782-1E3D51069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8037D32-C95B-9EEE-FCE8-3C9D44244A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ADAB08-C76D-2683-D505-41FF6439C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C05E86-0BDC-4ADC-C5F5-5F3BB67FA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31B134-EE02-40F3-CFDE-838C2E2E2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80D287-32EC-F3EE-638C-A249CB9D9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6317236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5C35E52-02B8-18E0-BD65-21CC6516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86CAB56-4B4D-5228-BD32-3AE57CF426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3F8ECA-BE19-69B9-E6F1-022456457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AB7B5-333E-49A1-AAFE-EC095C8A87E8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916A2A-F1C9-CB65-B516-A7C605DFD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077FEC-6693-3999-1600-2E3AE5E18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7D5A5-6B5D-4BE4-8238-A91BFEB5F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017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6.png"  /><Relationship Id="rId3" Type="http://schemas.openxmlformats.org/officeDocument/2006/relationships/image" Target="../media/image17.png"  /><Relationship Id="rId4" Type="http://schemas.openxmlformats.org/officeDocument/2006/relationships/image" Target="../media/image18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9.png"  /><Relationship Id="rId3" Type="http://schemas.openxmlformats.org/officeDocument/2006/relationships/image" Target="../media/image20.png"  /><Relationship Id="rId4" Type="http://schemas.openxmlformats.org/officeDocument/2006/relationships/image" Target="../media/image21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2.png"  /><Relationship Id="rId3" Type="http://schemas.openxmlformats.org/officeDocument/2006/relationships/image" Target="../media/image23.png"  /><Relationship Id="rId4" Type="http://schemas.openxmlformats.org/officeDocument/2006/relationships/image" Target="../media/image24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5.png"  /><Relationship Id="rId3" Type="http://schemas.openxmlformats.org/officeDocument/2006/relationships/image" Target="../media/image26.png"  /><Relationship Id="rId4" Type="http://schemas.openxmlformats.org/officeDocument/2006/relationships/image" Target="../media/image27.png"  /><Relationship Id="rId5" Type="http://schemas.openxmlformats.org/officeDocument/2006/relationships/image" Target="../media/image28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jpeg"  /><Relationship Id="rId3" Type="http://schemas.openxmlformats.org/officeDocument/2006/relationships/image" Target="../media/image3.png"  /><Relationship Id="rId4" Type="http://schemas.openxmlformats.org/officeDocument/2006/relationships/image" Target="../media/image4.png"  /><Relationship Id="rId5" Type="http://schemas.openxmlformats.org/officeDocument/2006/relationships/image" Target="../media/image5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0.png"  /><Relationship Id="rId3" Type="http://schemas.openxmlformats.org/officeDocument/2006/relationships/image" Target="../media/image11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2.gif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15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ED8D0D9-7761-5DF7-CD6E-D4E1C9ED7559}"/>
              </a:ext>
            </a:extLst>
          </p:cNvPr>
          <p:cNvSpPr/>
          <p:nvPr/>
        </p:nvSpPr>
        <p:spPr>
          <a:xfrm>
            <a:off x="9330" y="-8777"/>
            <a:ext cx="12182669" cy="6858000"/>
          </a:xfrm>
          <a:prstGeom prst="rect">
            <a:avLst/>
          </a:prstGeom>
          <a:solidFill>
            <a:srgbClr val="FCEFE9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001">
            <a:extLst>
              <a:ext uri="{FF2B5EF4-FFF2-40B4-BE49-F238E27FC236}">
                <a16:creationId xmlns:a16="http://schemas.microsoft.com/office/drawing/2014/main" id="{D0FC25F1-3A2B-7022-3FC8-B52F5C1AA30C}"/>
              </a:ext>
            </a:extLst>
          </p:cNvPr>
          <p:cNvGrpSpPr/>
          <p:nvPr/>
        </p:nvGrpSpPr>
        <p:grpSpPr>
          <a:xfrm>
            <a:off x="-257273" y="-9716"/>
            <a:ext cx="12706545" cy="7134225"/>
            <a:chOff x="-329027" y="-112545"/>
            <a:chExt cx="18943767" cy="11993384"/>
          </a:xfrm>
          <a:solidFill>
            <a:srgbClr val="D39F9F"/>
          </a:solidFill>
        </p:grpSpPr>
        <p:pic>
          <p:nvPicPr>
            <p:cNvPr id="19" name="Object 2">
              <a:extLst>
                <a:ext uri="{FF2B5EF4-FFF2-40B4-BE49-F238E27FC236}">
                  <a16:creationId xmlns:a16="http://schemas.microsoft.com/office/drawing/2014/main" id="{07C7C377-3654-FB25-2628-CAE413BA2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-329027" y="-112545"/>
              <a:ext cx="18943767" cy="11993384"/>
            </a:xfrm>
            <a:prstGeom prst="rect">
              <a:avLst/>
            </a:prstGeom>
            <a:grpFill/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F5CF889-5B0A-636B-3683-E60F8A85AB60}"/>
              </a:ext>
            </a:extLst>
          </p:cNvPr>
          <p:cNvSpPr txBox="1"/>
          <p:nvPr/>
        </p:nvSpPr>
        <p:spPr>
          <a:xfrm>
            <a:off x="4376737" y="2366783"/>
            <a:ext cx="364331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400" b="1" dirty="0">
                <a:solidFill>
                  <a:srgbClr val="D39F9F"/>
                </a:solidFill>
              </a:rPr>
              <a:t>PINDER</a:t>
            </a:r>
            <a:endParaRPr lang="ko-KR" altLang="en-US" sz="7400" b="1" dirty="0">
              <a:solidFill>
                <a:srgbClr val="D39F9F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DFDAA9-225B-06CB-6E9C-BF83B8131C7D}"/>
              </a:ext>
            </a:extLst>
          </p:cNvPr>
          <p:cNvSpPr txBox="1"/>
          <p:nvPr/>
        </p:nvSpPr>
        <p:spPr>
          <a:xfrm>
            <a:off x="4881562" y="3420223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D39F9F"/>
                </a:solidFill>
              </a:rPr>
              <a:t>반려동물 실종신고 어플</a:t>
            </a: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38DB121-CB92-E5FF-3C25-3F752F27E856}"/>
              </a:ext>
            </a:extLst>
          </p:cNvPr>
          <p:cNvGrpSpPr/>
          <p:nvPr/>
        </p:nvGrpSpPr>
        <p:grpSpPr>
          <a:xfrm rot="963248">
            <a:off x="7394487" y="2308385"/>
            <a:ext cx="836625" cy="646059"/>
            <a:chOff x="6344492" y="3439619"/>
            <a:chExt cx="1435528" cy="1108544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BB47158A-8A99-2B63-6378-85183A16DE14}"/>
                </a:ext>
              </a:extLst>
            </p:cNvPr>
            <p:cNvGrpSpPr/>
            <p:nvPr/>
          </p:nvGrpSpPr>
          <p:grpSpPr>
            <a:xfrm>
              <a:off x="7172592" y="3855721"/>
              <a:ext cx="607428" cy="692442"/>
              <a:chOff x="8286194" y="3102883"/>
              <a:chExt cx="662201" cy="635203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9A5B6763-526E-1BF7-BAA3-C4A4673919D1}"/>
                  </a:ext>
                </a:extLst>
              </p:cNvPr>
              <p:cNvSpPr/>
              <p:nvPr/>
            </p:nvSpPr>
            <p:spPr>
              <a:xfrm rot="20375086">
                <a:off x="8286194" y="3302941"/>
                <a:ext cx="124473" cy="164716"/>
              </a:xfrm>
              <a:custGeom>
                <a:avLst/>
                <a:gdLst>
                  <a:gd name="connsiteX0" fmla="*/ 0 w 111983"/>
                  <a:gd name="connsiteY0" fmla="*/ 80987 h 161974"/>
                  <a:gd name="connsiteX1" fmla="*/ 55992 w 111983"/>
                  <a:gd name="connsiteY1" fmla="*/ 0 h 161974"/>
                  <a:gd name="connsiteX2" fmla="*/ 111984 w 111983"/>
                  <a:gd name="connsiteY2" fmla="*/ 80987 h 161974"/>
                  <a:gd name="connsiteX3" fmla="*/ 55992 w 111983"/>
                  <a:gd name="connsiteY3" fmla="*/ 161974 h 161974"/>
                  <a:gd name="connsiteX4" fmla="*/ 0 w 111983"/>
                  <a:gd name="connsiteY4" fmla="*/ 80987 h 161974"/>
                  <a:gd name="connsiteX0" fmla="*/ 295 w 112279"/>
                  <a:gd name="connsiteY0" fmla="*/ 83269 h 164256"/>
                  <a:gd name="connsiteX1" fmla="*/ 77463 w 112279"/>
                  <a:gd name="connsiteY1" fmla="*/ 0 h 164256"/>
                  <a:gd name="connsiteX2" fmla="*/ 112279 w 112279"/>
                  <a:gd name="connsiteY2" fmla="*/ 83269 h 164256"/>
                  <a:gd name="connsiteX3" fmla="*/ 56287 w 112279"/>
                  <a:gd name="connsiteY3" fmla="*/ 164256 h 164256"/>
                  <a:gd name="connsiteX4" fmla="*/ 295 w 112279"/>
                  <a:gd name="connsiteY4" fmla="*/ 83269 h 164256"/>
                  <a:gd name="connsiteX0" fmla="*/ 173 w 124473"/>
                  <a:gd name="connsiteY0" fmla="*/ 61982 h 164716"/>
                  <a:gd name="connsiteX1" fmla="*/ 89657 w 124473"/>
                  <a:gd name="connsiteY1" fmla="*/ 236 h 164716"/>
                  <a:gd name="connsiteX2" fmla="*/ 124473 w 124473"/>
                  <a:gd name="connsiteY2" fmla="*/ 83505 h 164716"/>
                  <a:gd name="connsiteX3" fmla="*/ 68481 w 124473"/>
                  <a:gd name="connsiteY3" fmla="*/ 164492 h 164716"/>
                  <a:gd name="connsiteX4" fmla="*/ 173 w 124473"/>
                  <a:gd name="connsiteY4" fmla="*/ 61982 h 16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473" h="164716">
                    <a:moveTo>
                      <a:pt x="173" y="61982"/>
                    </a:moveTo>
                    <a:cubicBezTo>
                      <a:pt x="3702" y="34606"/>
                      <a:pt x="68940" y="-3351"/>
                      <a:pt x="89657" y="236"/>
                    </a:cubicBezTo>
                    <a:cubicBezTo>
                      <a:pt x="110374" y="3823"/>
                      <a:pt x="124473" y="38777"/>
                      <a:pt x="124473" y="83505"/>
                    </a:cubicBezTo>
                    <a:cubicBezTo>
                      <a:pt x="124473" y="128233"/>
                      <a:pt x="89198" y="168079"/>
                      <a:pt x="68481" y="164492"/>
                    </a:cubicBezTo>
                    <a:cubicBezTo>
                      <a:pt x="47764" y="160905"/>
                      <a:pt x="-3356" y="89358"/>
                      <a:pt x="173" y="61982"/>
                    </a:cubicBezTo>
                    <a:close/>
                  </a:path>
                </a:pathLst>
              </a:custGeom>
              <a:solidFill>
                <a:srgbClr val="D3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946B1FB7-B6AF-4E2E-313D-6CC6A59C6142}"/>
                  </a:ext>
                </a:extLst>
              </p:cNvPr>
              <p:cNvSpPr/>
              <p:nvPr/>
            </p:nvSpPr>
            <p:spPr>
              <a:xfrm>
                <a:off x="8429626" y="3102883"/>
                <a:ext cx="145581" cy="218167"/>
              </a:xfrm>
              <a:prstGeom prst="ellipse">
                <a:avLst/>
              </a:prstGeom>
              <a:solidFill>
                <a:srgbClr val="D3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A5DE98DA-2E19-7488-0001-E3F7DB1F7861}"/>
                  </a:ext>
                </a:extLst>
              </p:cNvPr>
              <p:cNvSpPr/>
              <p:nvPr/>
            </p:nvSpPr>
            <p:spPr>
              <a:xfrm rot="556820">
                <a:off x="8676802" y="3149513"/>
                <a:ext cx="147483" cy="196961"/>
              </a:xfrm>
              <a:prstGeom prst="ellipse">
                <a:avLst/>
              </a:prstGeom>
              <a:solidFill>
                <a:srgbClr val="D3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A697B9F7-E544-72CC-CAAC-1AE0C9F2AE50}"/>
                  </a:ext>
                </a:extLst>
              </p:cNvPr>
              <p:cNvSpPr/>
              <p:nvPr/>
            </p:nvSpPr>
            <p:spPr>
              <a:xfrm rot="2282784">
                <a:off x="8816250" y="3316077"/>
                <a:ext cx="132145" cy="161738"/>
              </a:xfrm>
              <a:custGeom>
                <a:avLst/>
                <a:gdLst>
                  <a:gd name="connsiteX0" fmla="*/ 0 w 120377"/>
                  <a:gd name="connsiteY0" fmla="*/ 84528 h 169055"/>
                  <a:gd name="connsiteX1" fmla="*/ 60189 w 120377"/>
                  <a:gd name="connsiteY1" fmla="*/ 0 h 169055"/>
                  <a:gd name="connsiteX2" fmla="*/ 120378 w 120377"/>
                  <a:gd name="connsiteY2" fmla="*/ 84528 h 169055"/>
                  <a:gd name="connsiteX3" fmla="*/ 60189 w 120377"/>
                  <a:gd name="connsiteY3" fmla="*/ 169056 h 169055"/>
                  <a:gd name="connsiteX4" fmla="*/ 0 w 120377"/>
                  <a:gd name="connsiteY4" fmla="*/ 84528 h 169055"/>
                  <a:gd name="connsiteX0" fmla="*/ 0 w 131466"/>
                  <a:gd name="connsiteY0" fmla="*/ 101404 h 169410"/>
                  <a:gd name="connsiteX1" fmla="*/ 71277 w 131466"/>
                  <a:gd name="connsiteY1" fmla="*/ 135 h 169410"/>
                  <a:gd name="connsiteX2" fmla="*/ 131466 w 131466"/>
                  <a:gd name="connsiteY2" fmla="*/ 84663 h 169410"/>
                  <a:gd name="connsiteX3" fmla="*/ 71277 w 131466"/>
                  <a:gd name="connsiteY3" fmla="*/ 169191 h 169410"/>
                  <a:gd name="connsiteX4" fmla="*/ 0 w 131466"/>
                  <a:gd name="connsiteY4" fmla="*/ 101404 h 169410"/>
                  <a:gd name="connsiteX0" fmla="*/ 679 w 132145"/>
                  <a:gd name="connsiteY0" fmla="*/ 93824 h 161738"/>
                  <a:gd name="connsiteX1" fmla="*/ 41626 w 132145"/>
                  <a:gd name="connsiteY1" fmla="*/ 165 h 161738"/>
                  <a:gd name="connsiteX2" fmla="*/ 132145 w 132145"/>
                  <a:gd name="connsiteY2" fmla="*/ 77083 h 161738"/>
                  <a:gd name="connsiteX3" fmla="*/ 71956 w 132145"/>
                  <a:gd name="connsiteY3" fmla="*/ 161611 h 161738"/>
                  <a:gd name="connsiteX4" fmla="*/ 679 w 132145"/>
                  <a:gd name="connsiteY4" fmla="*/ 93824 h 161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145" h="161738">
                    <a:moveTo>
                      <a:pt x="679" y="93824"/>
                    </a:moveTo>
                    <a:cubicBezTo>
                      <a:pt x="-4376" y="66916"/>
                      <a:pt x="19715" y="2955"/>
                      <a:pt x="41626" y="165"/>
                    </a:cubicBezTo>
                    <a:cubicBezTo>
                      <a:pt x="63537" y="-2625"/>
                      <a:pt x="132145" y="30399"/>
                      <a:pt x="132145" y="77083"/>
                    </a:cubicBezTo>
                    <a:cubicBezTo>
                      <a:pt x="132145" y="123767"/>
                      <a:pt x="93867" y="158821"/>
                      <a:pt x="71956" y="161611"/>
                    </a:cubicBezTo>
                    <a:cubicBezTo>
                      <a:pt x="50045" y="164401"/>
                      <a:pt x="5734" y="120732"/>
                      <a:pt x="679" y="93824"/>
                    </a:cubicBezTo>
                    <a:close/>
                  </a:path>
                </a:pathLst>
              </a:custGeom>
              <a:solidFill>
                <a:srgbClr val="D3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C965DDCA-7943-7CDC-B951-6778C63D7301}"/>
                  </a:ext>
                </a:extLst>
              </p:cNvPr>
              <p:cNvSpPr/>
              <p:nvPr/>
            </p:nvSpPr>
            <p:spPr>
              <a:xfrm rot="20654089">
                <a:off x="8359525" y="3382777"/>
                <a:ext cx="428084" cy="355309"/>
              </a:xfrm>
              <a:custGeom>
                <a:avLst/>
                <a:gdLst>
                  <a:gd name="connsiteX0" fmla="*/ 0 w 360169"/>
                  <a:gd name="connsiteY0" fmla="*/ 199651 h 399302"/>
                  <a:gd name="connsiteX1" fmla="*/ 180085 w 360169"/>
                  <a:gd name="connsiteY1" fmla="*/ 0 h 399302"/>
                  <a:gd name="connsiteX2" fmla="*/ 360170 w 360169"/>
                  <a:gd name="connsiteY2" fmla="*/ 199651 h 399302"/>
                  <a:gd name="connsiteX3" fmla="*/ 180085 w 360169"/>
                  <a:gd name="connsiteY3" fmla="*/ 399302 h 399302"/>
                  <a:gd name="connsiteX4" fmla="*/ 0 w 360169"/>
                  <a:gd name="connsiteY4" fmla="*/ 199651 h 399302"/>
                  <a:gd name="connsiteX0" fmla="*/ 277 w 360447"/>
                  <a:gd name="connsiteY0" fmla="*/ 199651 h 247753"/>
                  <a:gd name="connsiteX1" fmla="*/ 180362 w 360447"/>
                  <a:gd name="connsiteY1" fmla="*/ 0 h 247753"/>
                  <a:gd name="connsiteX2" fmla="*/ 360447 w 360447"/>
                  <a:gd name="connsiteY2" fmla="*/ 199651 h 247753"/>
                  <a:gd name="connsiteX3" fmla="*/ 151787 w 360447"/>
                  <a:gd name="connsiteY3" fmla="*/ 196102 h 247753"/>
                  <a:gd name="connsiteX4" fmla="*/ 277 w 360447"/>
                  <a:gd name="connsiteY4" fmla="*/ 199651 h 247753"/>
                  <a:gd name="connsiteX0" fmla="*/ 7 w 360177"/>
                  <a:gd name="connsiteY0" fmla="*/ 199651 h 243610"/>
                  <a:gd name="connsiteX1" fmla="*/ 180092 w 360177"/>
                  <a:gd name="connsiteY1" fmla="*/ 0 h 243610"/>
                  <a:gd name="connsiteX2" fmla="*/ 360177 w 360177"/>
                  <a:gd name="connsiteY2" fmla="*/ 199651 h 243610"/>
                  <a:gd name="connsiteX3" fmla="*/ 185290 w 360177"/>
                  <a:gd name="connsiteY3" fmla="*/ 177993 h 243610"/>
                  <a:gd name="connsiteX4" fmla="*/ 7 w 360177"/>
                  <a:gd name="connsiteY4" fmla="*/ 199651 h 243610"/>
                  <a:gd name="connsiteX0" fmla="*/ 2 w 360172"/>
                  <a:gd name="connsiteY0" fmla="*/ 199651 h 257886"/>
                  <a:gd name="connsiteX1" fmla="*/ 180087 w 360172"/>
                  <a:gd name="connsiteY1" fmla="*/ 0 h 257886"/>
                  <a:gd name="connsiteX2" fmla="*/ 360172 w 360172"/>
                  <a:gd name="connsiteY2" fmla="*/ 199651 h 257886"/>
                  <a:gd name="connsiteX3" fmla="*/ 182470 w 360172"/>
                  <a:gd name="connsiteY3" fmla="*/ 229730 h 257886"/>
                  <a:gd name="connsiteX4" fmla="*/ 2 w 360172"/>
                  <a:gd name="connsiteY4" fmla="*/ 199651 h 257886"/>
                  <a:gd name="connsiteX0" fmla="*/ 1 w 371429"/>
                  <a:gd name="connsiteY0" fmla="*/ 199769 h 244641"/>
                  <a:gd name="connsiteX1" fmla="*/ 180086 w 371429"/>
                  <a:gd name="connsiteY1" fmla="*/ 118 h 244641"/>
                  <a:gd name="connsiteX2" fmla="*/ 371429 w 371429"/>
                  <a:gd name="connsiteY2" fmla="*/ 179074 h 244641"/>
                  <a:gd name="connsiteX3" fmla="*/ 182469 w 371429"/>
                  <a:gd name="connsiteY3" fmla="*/ 229848 h 244641"/>
                  <a:gd name="connsiteX4" fmla="*/ 1 w 371429"/>
                  <a:gd name="connsiteY4" fmla="*/ 199769 h 244641"/>
                  <a:gd name="connsiteX0" fmla="*/ 2 w 368616"/>
                  <a:gd name="connsiteY0" fmla="*/ 231349 h 250151"/>
                  <a:gd name="connsiteX1" fmla="*/ 177273 w 368616"/>
                  <a:gd name="connsiteY1" fmla="*/ 655 h 250151"/>
                  <a:gd name="connsiteX2" fmla="*/ 368616 w 368616"/>
                  <a:gd name="connsiteY2" fmla="*/ 179611 h 250151"/>
                  <a:gd name="connsiteX3" fmla="*/ 179656 w 368616"/>
                  <a:gd name="connsiteY3" fmla="*/ 230385 h 250151"/>
                  <a:gd name="connsiteX4" fmla="*/ 2 w 368616"/>
                  <a:gd name="connsiteY4" fmla="*/ 231349 h 250151"/>
                  <a:gd name="connsiteX0" fmla="*/ 60 w 368674"/>
                  <a:gd name="connsiteY0" fmla="*/ 231349 h 255848"/>
                  <a:gd name="connsiteX1" fmla="*/ 177331 w 368674"/>
                  <a:gd name="connsiteY1" fmla="*/ 655 h 255848"/>
                  <a:gd name="connsiteX2" fmla="*/ 368674 w 368674"/>
                  <a:gd name="connsiteY2" fmla="*/ 179611 h 255848"/>
                  <a:gd name="connsiteX3" fmla="*/ 160013 w 368674"/>
                  <a:gd name="connsiteY3" fmla="*/ 243319 h 255848"/>
                  <a:gd name="connsiteX4" fmla="*/ 60 w 368674"/>
                  <a:gd name="connsiteY4" fmla="*/ 231349 h 255848"/>
                  <a:gd name="connsiteX0" fmla="*/ 60 w 371488"/>
                  <a:gd name="connsiteY0" fmla="*/ 231029 h 256733"/>
                  <a:gd name="connsiteX1" fmla="*/ 177331 w 371488"/>
                  <a:gd name="connsiteY1" fmla="*/ 335 h 256733"/>
                  <a:gd name="connsiteX2" fmla="*/ 371488 w 371488"/>
                  <a:gd name="connsiteY2" fmla="*/ 192226 h 256733"/>
                  <a:gd name="connsiteX3" fmla="*/ 160013 w 371488"/>
                  <a:gd name="connsiteY3" fmla="*/ 242999 h 256733"/>
                  <a:gd name="connsiteX4" fmla="*/ 60 w 371488"/>
                  <a:gd name="connsiteY4" fmla="*/ 231029 h 256733"/>
                  <a:gd name="connsiteX0" fmla="*/ 160 w 371588"/>
                  <a:gd name="connsiteY0" fmla="*/ 223298 h 249002"/>
                  <a:gd name="connsiteX1" fmla="*/ 135214 w 371588"/>
                  <a:gd name="connsiteY1" fmla="*/ 365 h 249002"/>
                  <a:gd name="connsiteX2" fmla="*/ 371588 w 371588"/>
                  <a:gd name="connsiteY2" fmla="*/ 184495 h 249002"/>
                  <a:gd name="connsiteX3" fmla="*/ 160113 w 371588"/>
                  <a:gd name="connsiteY3" fmla="*/ 235268 h 249002"/>
                  <a:gd name="connsiteX4" fmla="*/ 160 w 371588"/>
                  <a:gd name="connsiteY4" fmla="*/ 223298 h 249002"/>
                  <a:gd name="connsiteX0" fmla="*/ 105 w 371533"/>
                  <a:gd name="connsiteY0" fmla="*/ 225873 h 251577"/>
                  <a:gd name="connsiteX1" fmla="*/ 183005 w 371533"/>
                  <a:gd name="connsiteY1" fmla="*/ 353 h 251577"/>
                  <a:gd name="connsiteX2" fmla="*/ 371533 w 371533"/>
                  <a:gd name="connsiteY2" fmla="*/ 187070 h 251577"/>
                  <a:gd name="connsiteX3" fmla="*/ 160058 w 371533"/>
                  <a:gd name="connsiteY3" fmla="*/ 237843 h 251577"/>
                  <a:gd name="connsiteX4" fmla="*/ 105 w 371533"/>
                  <a:gd name="connsiteY4" fmla="*/ 225873 h 251577"/>
                  <a:gd name="connsiteX0" fmla="*/ 90 w 391220"/>
                  <a:gd name="connsiteY0" fmla="*/ 176385 h 254155"/>
                  <a:gd name="connsiteX1" fmla="*/ 202692 w 391220"/>
                  <a:gd name="connsiteY1" fmla="*/ 16 h 254155"/>
                  <a:gd name="connsiteX2" fmla="*/ 391220 w 391220"/>
                  <a:gd name="connsiteY2" fmla="*/ 186733 h 254155"/>
                  <a:gd name="connsiteX3" fmla="*/ 179745 w 391220"/>
                  <a:gd name="connsiteY3" fmla="*/ 237506 h 254155"/>
                  <a:gd name="connsiteX4" fmla="*/ 90 w 391220"/>
                  <a:gd name="connsiteY4" fmla="*/ 176385 h 254155"/>
                  <a:gd name="connsiteX0" fmla="*/ 23 w 391153"/>
                  <a:gd name="connsiteY0" fmla="*/ 176385 h 242753"/>
                  <a:gd name="connsiteX1" fmla="*/ 202625 w 391153"/>
                  <a:gd name="connsiteY1" fmla="*/ 16 h 242753"/>
                  <a:gd name="connsiteX2" fmla="*/ 391153 w 391153"/>
                  <a:gd name="connsiteY2" fmla="*/ 186733 h 242753"/>
                  <a:gd name="connsiteX3" fmla="*/ 190936 w 391153"/>
                  <a:gd name="connsiteY3" fmla="*/ 209050 h 242753"/>
                  <a:gd name="connsiteX4" fmla="*/ 23 w 391153"/>
                  <a:gd name="connsiteY4" fmla="*/ 176385 h 242753"/>
                  <a:gd name="connsiteX0" fmla="*/ 27 w 363012"/>
                  <a:gd name="connsiteY0" fmla="*/ 197091 h 241820"/>
                  <a:gd name="connsiteX1" fmla="*/ 174484 w 363012"/>
                  <a:gd name="connsiteY1" fmla="*/ 27 h 241820"/>
                  <a:gd name="connsiteX2" fmla="*/ 363012 w 363012"/>
                  <a:gd name="connsiteY2" fmla="*/ 186744 h 241820"/>
                  <a:gd name="connsiteX3" fmla="*/ 162795 w 363012"/>
                  <a:gd name="connsiteY3" fmla="*/ 209061 h 241820"/>
                  <a:gd name="connsiteX4" fmla="*/ 27 w 363012"/>
                  <a:gd name="connsiteY4" fmla="*/ 197091 h 241820"/>
                  <a:gd name="connsiteX0" fmla="*/ 31 w 349673"/>
                  <a:gd name="connsiteY0" fmla="*/ 137224 h 245049"/>
                  <a:gd name="connsiteX1" fmla="*/ 161145 w 349673"/>
                  <a:gd name="connsiteY1" fmla="*/ 446 h 245049"/>
                  <a:gd name="connsiteX2" fmla="*/ 349673 w 349673"/>
                  <a:gd name="connsiteY2" fmla="*/ 187163 h 245049"/>
                  <a:gd name="connsiteX3" fmla="*/ 149456 w 349673"/>
                  <a:gd name="connsiteY3" fmla="*/ 209480 h 245049"/>
                  <a:gd name="connsiteX4" fmla="*/ 31 w 349673"/>
                  <a:gd name="connsiteY4" fmla="*/ 137224 h 245049"/>
                  <a:gd name="connsiteX0" fmla="*/ 79 w 349721"/>
                  <a:gd name="connsiteY0" fmla="*/ 137198 h 232280"/>
                  <a:gd name="connsiteX1" fmla="*/ 161193 w 349721"/>
                  <a:gd name="connsiteY1" fmla="*/ 420 h 232280"/>
                  <a:gd name="connsiteX2" fmla="*/ 349721 w 349721"/>
                  <a:gd name="connsiteY2" fmla="*/ 187137 h 232280"/>
                  <a:gd name="connsiteX3" fmla="*/ 181528 w 349721"/>
                  <a:gd name="connsiteY3" fmla="*/ 163720 h 232280"/>
                  <a:gd name="connsiteX4" fmla="*/ 79 w 349721"/>
                  <a:gd name="connsiteY4" fmla="*/ 137198 h 232280"/>
                  <a:gd name="connsiteX0" fmla="*/ 77 w 331039"/>
                  <a:gd name="connsiteY0" fmla="*/ 136829 h 205884"/>
                  <a:gd name="connsiteX1" fmla="*/ 161191 w 331039"/>
                  <a:gd name="connsiteY1" fmla="*/ 51 h 205884"/>
                  <a:gd name="connsiteX2" fmla="*/ 331038 w 331039"/>
                  <a:gd name="connsiteY2" fmla="*/ 153507 h 205884"/>
                  <a:gd name="connsiteX3" fmla="*/ 181526 w 331039"/>
                  <a:gd name="connsiteY3" fmla="*/ 163351 h 205884"/>
                  <a:gd name="connsiteX4" fmla="*/ 77 w 331039"/>
                  <a:gd name="connsiteY4" fmla="*/ 136829 h 205884"/>
                  <a:gd name="connsiteX0" fmla="*/ 30 w 330991"/>
                  <a:gd name="connsiteY0" fmla="*/ 136828 h 200891"/>
                  <a:gd name="connsiteX1" fmla="*/ 161144 w 330991"/>
                  <a:gd name="connsiteY1" fmla="*/ 50 h 200891"/>
                  <a:gd name="connsiteX2" fmla="*/ 330991 w 330991"/>
                  <a:gd name="connsiteY2" fmla="*/ 153506 h 200891"/>
                  <a:gd name="connsiteX3" fmla="*/ 149455 w 330991"/>
                  <a:gd name="connsiteY3" fmla="*/ 144641 h 200891"/>
                  <a:gd name="connsiteX4" fmla="*/ 30 w 330991"/>
                  <a:gd name="connsiteY4" fmla="*/ 136828 h 200891"/>
                  <a:gd name="connsiteX0" fmla="*/ 37 w 307837"/>
                  <a:gd name="connsiteY0" fmla="*/ 131936 h 201098"/>
                  <a:gd name="connsiteX1" fmla="*/ 137990 w 307837"/>
                  <a:gd name="connsiteY1" fmla="*/ 85 h 201098"/>
                  <a:gd name="connsiteX2" fmla="*/ 307837 w 307837"/>
                  <a:gd name="connsiteY2" fmla="*/ 153541 h 201098"/>
                  <a:gd name="connsiteX3" fmla="*/ 126301 w 307837"/>
                  <a:gd name="connsiteY3" fmla="*/ 144676 h 201098"/>
                  <a:gd name="connsiteX4" fmla="*/ 37 w 307837"/>
                  <a:gd name="connsiteY4" fmla="*/ 131936 h 201098"/>
                  <a:gd name="connsiteX0" fmla="*/ 35 w 279454"/>
                  <a:gd name="connsiteY0" fmla="*/ 131899 h 179701"/>
                  <a:gd name="connsiteX1" fmla="*/ 137988 w 279454"/>
                  <a:gd name="connsiteY1" fmla="*/ 48 h 179701"/>
                  <a:gd name="connsiteX2" fmla="*/ 279454 w 279454"/>
                  <a:gd name="connsiteY2" fmla="*/ 125461 h 179701"/>
                  <a:gd name="connsiteX3" fmla="*/ 126299 w 279454"/>
                  <a:gd name="connsiteY3" fmla="*/ 144639 h 179701"/>
                  <a:gd name="connsiteX4" fmla="*/ 35 w 279454"/>
                  <a:gd name="connsiteY4" fmla="*/ 131899 h 179701"/>
                  <a:gd name="connsiteX0" fmla="*/ 240 w 279659"/>
                  <a:gd name="connsiteY0" fmla="*/ 131899 h 179575"/>
                  <a:gd name="connsiteX1" fmla="*/ 138193 w 279659"/>
                  <a:gd name="connsiteY1" fmla="*/ 48 h 179575"/>
                  <a:gd name="connsiteX2" fmla="*/ 279659 w 279659"/>
                  <a:gd name="connsiteY2" fmla="*/ 125461 h 179575"/>
                  <a:gd name="connsiteX3" fmla="*/ 109541 w 279659"/>
                  <a:gd name="connsiteY3" fmla="*/ 144238 h 179575"/>
                  <a:gd name="connsiteX4" fmla="*/ 240 w 279659"/>
                  <a:gd name="connsiteY4" fmla="*/ 131899 h 179575"/>
                  <a:gd name="connsiteX0" fmla="*/ 211 w 279630"/>
                  <a:gd name="connsiteY0" fmla="*/ 131899 h 184060"/>
                  <a:gd name="connsiteX1" fmla="*/ 138164 w 279630"/>
                  <a:gd name="connsiteY1" fmla="*/ 48 h 184060"/>
                  <a:gd name="connsiteX2" fmla="*/ 279630 w 279630"/>
                  <a:gd name="connsiteY2" fmla="*/ 125461 h 184060"/>
                  <a:gd name="connsiteX3" fmla="*/ 109512 w 279630"/>
                  <a:gd name="connsiteY3" fmla="*/ 144238 h 184060"/>
                  <a:gd name="connsiteX4" fmla="*/ 211 w 279630"/>
                  <a:gd name="connsiteY4" fmla="*/ 131899 h 184060"/>
                  <a:gd name="connsiteX0" fmla="*/ 221 w 279640"/>
                  <a:gd name="connsiteY0" fmla="*/ 131899 h 187872"/>
                  <a:gd name="connsiteX1" fmla="*/ 138174 w 279640"/>
                  <a:gd name="connsiteY1" fmla="*/ 48 h 187872"/>
                  <a:gd name="connsiteX2" fmla="*/ 279640 w 279640"/>
                  <a:gd name="connsiteY2" fmla="*/ 125461 h 187872"/>
                  <a:gd name="connsiteX3" fmla="*/ 109522 w 279640"/>
                  <a:gd name="connsiteY3" fmla="*/ 144238 h 187872"/>
                  <a:gd name="connsiteX4" fmla="*/ 221 w 279640"/>
                  <a:gd name="connsiteY4" fmla="*/ 131899 h 187872"/>
                  <a:gd name="connsiteX0" fmla="*/ 247 w 277476"/>
                  <a:gd name="connsiteY0" fmla="*/ 113944 h 180350"/>
                  <a:gd name="connsiteX1" fmla="*/ 136010 w 277476"/>
                  <a:gd name="connsiteY1" fmla="*/ 30 h 180350"/>
                  <a:gd name="connsiteX2" fmla="*/ 277476 w 277476"/>
                  <a:gd name="connsiteY2" fmla="*/ 125443 h 180350"/>
                  <a:gd name="connsiteX3" fmla="*/ 107358 w 277476"/>
                  <a:gd name="connsiteY3" fmla="*/ 144220 h 180350"/>
                  <a:gd name="connsiteX4" fmla="*/ 247 w 277476"/>
                  <a:gd name="connsiteY4" fmla="*/ 113944 h 180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476" h="180350">
                    <a:moveTo>
                      <a:pt x="247" y="113944"/>
                    </a:moveTo>
                    <a:cubicBezTo>
                      <a:pt x="5022" y="89912"/>
                      <a:pt x="89805" y="-1886"/>
                      <a:pt x="136010" y="30"/>
                    </a:cubicBezTo>
                    <a:cubicBezTo>
                      <a:pt x="182215" y="1946"/>
                      <a:pt x="277476" y="15179"/>
                      <a:pt x="277476" y="125443"/>
                    </a:cubicBezTo>
                    <a:cubicBezTo>
                      <a:pt x="277476" y="235707"/>
                      <a:pt x="153563" y="146136"/>
                      <a:pt x="107358" y="144220"/>
                    </a:cubicBezTo>
                    <a:cubicBezTo>
                      <a:pt x="61153" y="142304"/>
                      <a:pt x="-4528" y="137976"/>
                      <a:pt x="247" y="113944"/>
                    </a:cubicBezTo>
                    <a:close/>
                  </a:path>
                </a:pathLst>
              </a:custGeom>
              <a:solidFill>
                <a:srgbClr val="D3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A57AF2D1-AE26-D1E3-BBB3-AA62B29AFE4B}"/>
                </a:ext>
              </a:extLst>
            </p:cNvPr>
            <p:cNvGrpSpPr/>
            <p:nvPr/>
          </p:nvGrpSpPr>
          <p:grpSpPr>
            <a:xfrm rot="21377982">
              <a:off x="6344492" y="3439619"/>
              <a:ext cx="620753" cy="610492"/>
              <a:chOff x="8286194" y="3102883"/>
              <a:chExt cx="662201" cy="635203"/>
            </a:xfrm>
          </p:grpSpPr>
          <p:sp>
            <p:nvSpPr>
              <p:cNvPr id="54" name="타원 33">
                <a:extLst>
                  <a:ext uri="{FF2B5EF4-FFF2-40B4-BE49-F238E27FC236}">
                    <a16:creationId xmlns:a16="http://schemas.microsoft.com/office/drawing/2014/main" id="{A22FD342-DECE-2522-86C1-31BE03F28834}"/>
                  </a:ext>
                </a:extLst>
              </p:cNvPr>
              <p:cNvSpPr/>
              <p:nvPr/>
            </p:nvSpPr>
            <p:spPr>
              <a:xfrm rot="20375086">
                <a:off x="8286194" y="3302941"/>
                <a:ext cx="124473" cy="164716"/>
              </a:xfrm>
              <a:custGeom>
                <a:avLst/>
                <a:gdLst>
                  <a:gd name="connsiteX0" fmla="*/ 0 w 111983"/>
                  <a:gd name="connsiteY0" fmla="*/ 80987 h 161974"/>
                  <a:gd name="connsiteX1" fmla="*/ 55992 w 111983"/>
                  <a:gd name="connsiteY1" fmla="*/ 0 h 161974"/>
                  <a:gd name="connsiteX2" fmla="*/ 111984 w 111983"/>
                  <a:gd name="connsiteY2" fmla="*/ 80987 h 161974"/>
                  <a:gd name="connsiteX3" fmla="*/ 55992 w 111983"/>
                  <a:gd name="connsiteY3" fmla="*/ 161974 h 161974"/>
                  <a:gd name="connsiteX4" fmla="*/ 0 w 111983"/>
                  <a:gd name="connsiteY4" fmla="*/ 80987 h 161974"/>
                  <a:gd name="connsiteX0" fmla="*/ 295 w 112279"/>
                  <a:gd name="connsiteY0" fmla="*/ 83269 h 164256"/>
                  <a:gd name="connsiteX1" fmla="*/ 77463 w 112279"/>
                  <a:gd name="connsiteY1" fmla="*/ 0 h 164256"/>
                  <a:gd name="connsiteX2" fmla="*/ 112279 w 112279"/>
                  <a:gd name="connsiteY2" fmla="*/ 83269 h 164256"/>
                  <a:gd name="connsiteX3" fmla="*/ 56287 w 112279"/>
                  <a:gd name="connsiteY3" fmla="*/ 164256 h 164256"/>
                  <a:gd name="connsiteX4" fmla="*/ 295 w 112279"/>
                  <a:gd name="connsiteY4" fmla="*/ 83269 h 164256"/>
                  <a:gd name="connsiteX0" fmla="*/ 173 w 124473"/>
                  <a:gd name="connsiteY0" fmla="*/ 61982 h 164716"/>
                  <a:gd name="connsiteX1" fmla="*/ 89657 w 124473"/>
                  <a:gd name="connsiteY1" fmla="*/ 236 h 164716"/>
                  <a:gd name="connsiteX2" fmla="*/ 124473 w 124473"/>
                  <a:gd name="connsiteY2" fmla="*/ 83505 h 164716"/>
                  <a:gd name="connsiteX3" fmla="*/ 68481 w 124473"/>
                  <a:gd name="connsiteY3" fmla="*/ 164492 h 164716"/>
                  <a:gd name="connsiteX4" fmla="*/ 173 w 124473"/>
                  <a:gd name="connsiteY4" fmla="*/ 61982 h 16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473" h="164716">
                    <a:moveTo>
                      <a:pt x="173" y="61982"/>
                    </a:moveTo>
                    <a:cubicBezTo>
                      <a:pt x="3702" y="34606"/>
                      <a:pt x="68940" y="-3351"/>
                      <a:pt x="89657" y="236"/>
                    </a:cubicBezTo>
                    <a:cubicBezTo>
                      <a:pt x="110374" y="3823"/>
                      <a:pt x="124473" y="38777"/>
                      <a:pt x="124473" y="83505"/>
                    </a:cubicBezTo>
                    <a:cubicBezTo>
                      <a:pt x="124473" y="128233"/>
                      <a:pt x="89198" y="168079"/>
                      <a:pt x="68481" y="164492"/>
                    </a:cubicBezTo>
                    <a:cubicBezTo>
                      <a:pt x="47764" y="160905"/>
                      <a:pt x="-3356" y="89358"/>
                      <a:pt x="173" y="61982"/>
                    </a:cubicBezTo>
                    <a:close/>
                  </a:path>
                </a:pathLst>
              </a:custGeom>
              <a:solidFill>
                <a:srgbClr val="D3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93F39CCA-5D2D-0C72-3D2D-1A4D966D59DF}"/>
                  </a:ext>
                </a:extLst>
              </p:cNvPr>
              <p:cNvSpPr/>
              <p:nvPr/>
            </p:nvSpPr>
            <p:spPr>
              <a:xfrm>
                <a:off x="8429626" y="3102883"/>
                <a:ext cx="145581" cy="218167"/>
              </a:xfrm>
              <a:prstGeom prst="ellipse">
                <a:avLst/>
              </a:prstGeom>
              <a:solidFill>
                <a:srgbClr val="D3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DC8E0087-98D2-03FC-5503-323664B5E390}"/>
                  </a:ext>
                </a:extLst>
              </p:cNvPr>
              <p:cNvSpPr/>
              <p:nvPr/>
            </p:nvSpPr>
            <p:spPr>
              <a:xfrm rot="556820">
                <a:off x="8676802" y="3149513"/>
                <a:ext cx="147483" cy="196961"/>
              </a:xfrm>
              <a:prstGeom prst="ellipse">
                <a:avLst/>
              </a:prstGeom>
              <a:solidFill>
                <a:srgbClr val="D3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39">
                <a:extLst>
                  <a:ext uri="{FF2B5EF4-FFF2-40B4-BE49-F238E27FC236}">
                    <a16:creationId xmlns:a16="http://schemas.microsoft.com/office/drawing/2014/main" id="{3304D198-9CC5-E418-2757-F3D4F988872D}"/>
                  </a:ext>
                </a:extLst>
              </p:cNvPr>
              <p:cNvSpPr/>
              <p:nvPr/>
            </p:nvSpPr>
            <p:spPr>
              <a:xfrm rot="2282784">
                <a:off x="8816250" y="3316077"/>
                <a:ext cx="132145" cy="161738"/>
              </a:xfrm>
              <a:custGeom>
                <a:avLst/>
                <a:gdLst>
                  <a:gd name="connsiteX0" fmla="*/ 0 w 120377"/>
                  <a:gd name="connsiteY0" fmla="*/ 84528 h 169055"/>
                  <a:gd name="connsiteX1" fmla="*/ 60189 w 120377"/>
                  <a:gd name="connsiteY1" fmla="*/ 0 h 169055"/>
                  <a:gd name="connsiteX2" fmla="*/ 120378 w 120377"/>
                  <a:gd name="connsiteY2" fmla="*/ 84528 h 169055"/>
                  <a:gd name="connsiteX3" fmla="*/ 60189 w 120377"/>
                  <a:gd name="connsiteY3" fmla="*/ 169056 h 169055"/>
                  <a:gd name="connsiteX4" fmla="*/ 0 w 120377"/>
                  <a:gd name="connsiteY4" fmla="*/ 84528 h 169055"/>
                  <a:gd name="connsiteX0" fmla="*/ 0 w 131466"/>
                  <a:gd name="connsiteY0" fmla="*/ 101404 h 169410"/>
                  <a:gd name="connsiteX1" fmla="*/ 71277 w 131466"/>
                  <a:gd name="connsiteY1" fmla="*/ 135 h 169410"/>
                  <a:gd name="connsiteX2" fmla="*/ 131466 w 131466"/>
                  <a:gd name="connsiteY2" fmla="*/ 84663 h 169410"/>
                  <a:gd name="connsiteX3" fmla="*/ 71277 w 131466"/>
                  <a:gd name="connsiteY3" fmla="*/ 169191 h 169410"/>
                  <a:gd name="connsiteX4" fmla="*/ 0 w 131466"/>
                  <a:gd name="connsiteY4" fmla="*/ 101404 h 169410"/>
                  <a:gd name="connsiteX0" fmla="*/ 679 w 132145"/>
                  <a:gd name="connsiteY0" fmla="*/ 93824 h 161738"/>
                  <a:gd name="connsiteX1" fmla="*/ 41626 w 132145"/>
                  <a:gd name="connsiteY1" fmla="*/ 165 h 161738"/>
                  <a:gd name="connsiteX2" fmla="*/ 132145 w 132145"/>
                  <a:gd name="connsiteY2" fmla="*/ 77083 h 161738"/>
                  <a:gd name="connsiteX3" fmla="*/ 71956 w 132145"/>
                  <a:gd name="connsiteY3" fmla="*/ 161611 h 161738"/>
                  <a:gd name="connsiteX4" fmla="*/ 679 w 132145"/>
                  <a:gd name="connsiteY4" fmla="*/ 93824 h 161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145" h="161738">
                    <a:moveTo>
                      <a:pt x="679" y="93824"/>
                    </a:moveTo>
                    <a:cubicBezTo>
                      <a:pt x="-4376" y="66916"/>
                      <a:pt x="19715" y="2955"/>
                      <a:pt x="41626" y="165"/>
                    </a:cubicBezTo>
                    <a:cubicBezTo>
                      <a:pt x="63537" y="-2625"/>
                      <a:pt x="132145" y="30399"/>
                      <a:pt x="132145" y="77083"/>
                    </a:cubicBezTo>
                    <a:cubicBezTo>
                      <a:pt x="132145" y="123767"/>
                      <a:pt x="93867" y="158821"/>
                      <a:pt x="71956" y="161611"/>
                    </a:cubicBezTo>
                    <a:cubicBezTo>
                      <a:pt x="50045" y="164401"/>
                      <a:pt x="5734" y="120732"/>
                      <a:pt x="679" y="93824"/>
                    </a:cubicBezTo>
                    <a:close/>
                  </a:path>
                </a:pathLst>
              </a:custGeom>
              <a:solidFill>
                <a:srgbClr val="D3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41">
                <a:extLst>
                  <a:ext uri="{FF2B5EF4-FFF2-40B4-BE49-F238E27FC236}">
                    <a16:creationId xmlns:a16="http://schemas.microsoft.com/office/drawing/2014/main" id="{45658E5F-FD26-5FF5-92A1-7DFF14BE156F}"/>
                  </a:ext>
                </a:extLst>
              </p:cNvPr>
              <p:cNvSpPr/>
              <p:nvPr/>
            </p:nvSpPr>
            <p:spPr>
              <a:xfrm rot="20654089">
                <a:off x="8359525" y="3382777"/>
                <a:ext cx="428084" cy="355309"/>
              </a:xfrm>
              <a:custGeom>
                <a:avLst/>
                <a:gdLst>
                  <a:gd name="connsiteX0" fmla="*/ 0 w 360169"/>
                  <a:gd name="connsiteY0" fmla="*/ 199651 h 399302"/>
                  <a:gd name="connsiteX1" fmla="*/ 180085 w 360169"/>
                  <a:gd name="connsiteY1" fmla="*/ 0 h 399302"/>
                  <a:gd name="connsiteX2" fmla="*/ 360170 w 360169"/>
                  <a:gd name="connsiteY2" fmla="*/ 199651 h 399302"/>
                  <a:gd name="connsiteX3" fmla="*/ 180085 w 360169"/>
                  <a:gd name="connsiteY3" fmla="*/ 399302 h 399302"/>
                  <a:gd name="connsiteX4" fmla="*/ 0 w 360169"/>
                  <a:gd name="connsiteY4" fmla="*/ 199651 h 399302"/>
                  <a:gd name="connsiteX0" fmla="*/ 277 w 360447"/>
                  <a:gd name="connsiteY0" fmla="*/ 199651 h 247753"/>
                  <a:gd name="connsiteX1" fmla="*/ 180362 w 360447"/>
                  <a:gd name="connsiteY1" fmla="*/ 0 h 247753"/>
                  <a:gd name="connsiteX2" fmla="*/ 360447 w 360447"/>
                  <a:gd name="connsiteY2" fmla="*/ 199651 h 247753"/>
                  <a:gd name="connsiteX3" fmla="*/ 151787 w 360447"/>
                  <a:gd name="connsiteY3" fmla="*/ 196102 h 247753"/>
                  <a:gd name="connsiteX4" fmla="*/ 277 w 360447"/>
                  <a:gd name="connsiteY4" fmla="*/ 199651 h 247753"/>
                  <a:gd name="connsiteX0" fmla="*/ 7 w 360177"/>
                  <a:gd name="connsiteY0" fmla="*/ 199651 h 243610"/>
                  <a:gd name="connsiteX1" fmla="*/ 180092 w 360177"/>
                  <a:gd name="connsiteY1" fmla="*/ 0 h 243610"/>
                  <a:gd name="connsiteX2" fmla="*/ 360177 w 360177"/>
                  <a:gd name="connsiteY2" fmla="*/ 199651 h 243610"/>
                  <a:gd name="connsiteX3" fmla="*/ 185290 w 360177"/>
                  <a:gd name="connsiteY3" fmla="*/ 177993 h 243610"/>
                  <a:gd name="connsiteX4" fmla="*/ 7 w 360177"/>
                  <a:gd name="connsiteY4" fmla="*/ 199651 h 243610"/>
                  <a:gd name="connsiteX0" fmla="*/ 2 w 360172"/>
                  <a:gd name="connsiteY0" fmla="*/ 199651 h 257886"/>
                  <a:gd name="connsiteX1" fmla="*/ 180087 w 360172"/>
                  <a:gd name="connsiteY1" fmla="*/ 0 h 257886"/>
                  <a:gd name="connsiteX2" fmla="*/ 360172 w 360172"/>
                  <a:gd name="connsiteY2" fmla="*/ 199651 h 257886"/>
                  <a:gd name="connsiteX3" fmla="*/ 182470 w 360172"/>
                  <a:gd name="connsiteY3" fmla="*/ 229730 h 257886"/>
                  <a:gd name="connsiteX4" fmla="*/ 2 w 360172"/>
                  <a:gd name="connsiteY4" fmla="*/ 199651 h 257886"/>
                  <a:gd name="connsiteX0" fmla="*/ 1 w 371429"/>
                  <a:gd name="connsiteY0" fmla="*/ 199769 h 244641"/>
                  <a:gd name="connsiteX1" fmla="*/ 180086 w 371429"/>
                  <a:gd name="connsiteY1" fmla="*/ 118 h 244641"/>
                  <a:gd name="connsiteX2" fmla="*/ 371429 w 371429"/>
                  <a:gd name="connsiteY2" fmla="*/ 179074 h 244641"/>
                  <a:gd name="connsiteX3" fmla="*/ 182469 w 371429"/>
                  <a:gd name="connsiteY3" fmla="*/ 229848 h 244641"/>
                  <a:gd name="connsiteX4" fmla="*/ 1 w 371429"/>
                  <a:gd name="connsiteY4" fmla="*/ 199769 h 244641"/>
                  <a:gd name="connsiteX0" fmla="*/ 2 w 368616"/>
                  <a:gd name="connsiteY0" fmla="*/ 231349 h 250151"/>
                  <a:gd name="connsiteX1" fmla="*/ 177273 w 368616"/>
                  <a:gd name="connsiteY1" fmla="*/ 655 h 250151"/>
                  <a:gd name="connsiteX2" fmla="*/ 368616 w 368616"/>
                  <a:gd name="connsiteY2" fmla="*/ 179611 h 250151"/>
                  <a:gd name="connsiteX3" fmla="*/ 179656 w 368616"/>
                  <a:gd name="connsiteY3" fmla="*/ 230385 h 250151"/>
                  <a:gd name="connsiteX4" fmla="*/ 2 w 368616"/>
                  <a:gd name="connsiteY4" fmla="*/ 231349 h 250151"/>
                  <a:gd name="connsiteX0" fmla="*/ 60 w 368674"/>
                  <a:gd name="connsiteY0" fmla="*/ 231349 h 255848"/>
                  <a:gd name="connsiteX1" fmla="*/ 177331 w 368674"/>
                  <a:gd name="connsiteY1" fmla="*/ 655 h 255848"/>
                  <a:gd name="connsiteX2" fmla="*/ 368674 w 368674"/>
                  <a:gd name="connsiteY2" fmla="*/ 179611 h 255848"/>
                  <a:gd name="connsiteX3" fmla="*/ 160013 w 368674"/>
                  <a:gd name="connsiteY3" fmla="*/ 243319 h 255848"/>
                  <a:gd name="connsiteX4" fmla="*/ 60 w 368674"/>
                  <a:gd name="connsiteY4" fmla="*/ 231349 h 255848"/>
                  <a:gd name="connsiteX0" fmla="*/ 60 w 371488"/>
                  <a:gd name="connsiteY0" fmla="*/ 231029 h 256733"/>
                  <a:gd name="connsiteX1" fmla="*/ 177331 w 371488"/>
                  <a:gd name="connsiteY1" fmla="*/ 335 h 256733"/>
                  <a:gd name="connsiteX2" fmla="*/ 371488 w 371488"/>
                  <a:gd name="connsiteY2" fmla="*/ 192226 h 256733"/>
                  <a:gd name="connsiteX3" fmla="*/ 160013 w 371488"/>
                  <a:gd name="connsiteY3" fmla="*/ 242999 h 256733"/>
                  <a:gd name="connsiteX4" fmla="*/ 60 w 371488"/>
                  <a:gd name="connsiteY4" fmla="*/ 231029 h 256733"/>
                  <a:gd name="connsiteX0" fmla="*/ 160 w 371588"/>
                  <a:gd name="connsiteY0" fmla="*/ 223298 h 249002"/>
                  <a:gd name="connsiteX1" fmla="*/ 135214 w 371588"/>
                  <a:gd name="connsiteY1" fmla="*/ 365 h 249002"/>
                  <a:gd name="connsiteX2" fmla="*/ 371588 w 371588"/>
                  <a:gd name="connsiteY2" fmla="*/ 184495 h 249002"/>
                  <a:gd name="connsiteX3" fmla="*/ 160113 w 371588"/>
                  <a:gd name="connsiteY3" fmla="*/ 235268 h 249002"/>
                  <a:gd name="connsiteX4" fmla="*/ 160 w 371588"/>
                  <a:gd name="connsiteY4" fmla="*/ 223298 h 249002"/>
                  <a:gd name="connsiteX0" fmla="*/ 105 w 371533"/>
                  <a:gd name="connsiteY0" fmla="*/ 225873 h 251577"/>
                  <a:gd name="connsiteX1" fmla="*/ 183005 w 371533"/>
                  <a:gd name="connsiteY1" fmla="*/ 353 h 251577"/>
                  <a:gd name="connsiteX2" fmla="*/ 371533 w 371533"/>
                  <a:gd name="connsiteY2" fmla="*/ 187070 h 251577"/>
                  <a:gd name="connsiteX3" fmla="*/ 160058 w 371533"/>
                  <a:gd name="connsiteY3" fmla="*/ 237843 h 251577"/>
                  <a:gd name="connsiteX4" fmla="*/ 105 w 371533"/>
                  <a:gd name="connsiteY4" fmla="*/ 225873 h 251577"/>
                  <a:gd name="connsiteX0" fmla="*/ 90 w 391220"/>
                  <a:gd name="connsiteY0" fmla="*/ 176385 h 254155"/>
                  <a:gd name="connsiteX1" fmla="*/ 202692 w 391220"/>
                  <a:gd name="connsiteY1" fmla="*/ 16 h 254155"/>
                  <a:gd name="connsiteX2" fmla="*/ 391220 w 391220"/>
                  <a:gd name="connsiteY2" fmla="*/ 186733 h 254155"/>
                  <a:gd name="connsiteX3" fmla="*/ 179745 w 391220"/>
                  <a:gd name="connsiteY3" fmla="*/ 237506 h 254155"/>
                  <a:gd name="connsiteX4" fmla="*/ 90 w 391220"/>
                  <a:gd name="connsiteY4" fmla="*/ 176385 h 254155"/>
                  <a:gd name="connsiteX0" fmla="*/ 23 w 391153"/>
                  <a:gd name="connsiteY0" fmla="*/ 176385 h 242753"/>
                  <a:gd name="connsiteX1" fmla="*/ 202625 w 391153"/>
                  <a:gd name="connsiteY1" fmla="*/ 16 h 242753"/>
                  <a:gd name="connsiteX2" fmla="*/ 391153 w 391153"/>
                  <a:gd name="connsiteY2" fmla="*/ 186733 h 242753"/>
                  <a:gd name="connsiteX3" fmla="*/ 190936 w 391153"/>
                  <a:gd name="connsiteY3" fmla="*/ 209050 h 242753"/>
                  <a:gd name="connsiteX4" fmla="*/ 23 w 391153"/>
                  <a:gd name="connsiteY4" fmla="*/ 176385 h 242753"/>
                  <a:gd name="connsiteX0" fmla="*/ 27 w 363012"/>
                  <a:gd name="connsiteY0" fmla="*/ 197091 h 241820"/>
                  <a:gd name="connsiteX1" fmla="*/ 174484 w 363012"/>
                  <a:gd name="connsiteY1" fmla="*/ 27 h 241820"/>
                  <a:gd name="connsiteX2" fmla="*/ 363012 w 363012"/>
                  <a:gd name="connsiteY2" fmla="*/ 186744 h 241820"/>
                  <a:gd name="connsiteX3" fmla="*/ 162795 w 363012"/>
                  <a:gd name="connsiteY3" fmla="*/ 209061 h 241820"/>
                  <a:gd name="connsiteX4" fmla="*/ 27 w 363012"/>
                  <a:gd name="connsiteY4" fmla="*/ 197091 h 241820"/>
                  <a:gd name="connsiteX0" fmla="*/ 31 w 349673"/>
                  <a:gd name="connsiteY0" fmla="*/ 137224 h 245049"/>
                  <a:gd name="connsiteX1" fmla="*/ 161145 w 349673"/>
                  <a:gd name="connsiteY1" fmla="*/ 446 h 245049"/>
                  <a:gd name="connsiteX2" fmla="*/ 349673 w 349673"/>
                  <a:gd name="connsiteY2" fmla="*/ 187163 h 245049"/>
                  <a:gd name="connsiteX3" fmla="*/ 149456 w 349673"/>
                  <a:gd name="connsiteY3" fmla="*/ 209480 h 245049"/>
                  <a:gd name="connsiteX4" fmla="*/ 31 w 349673"/>
                  <a:gd name="connsiteY4" fmla="*/ 137224 h 245049"/>
                  <a:gd name="connsiteX0" fmla="*/ 79 w 349721"/>
                  <a:gd name="connsiteY0" fmla="*/ 137198 h 232280"/>
                  <a:gd name="connsiteX1" fmla="*/ 161193 w 349721"/>
                  <a:gd name="connsiteY1" fmla="*/ 420 h 232280"/>
                  <a:gd name="connsiteX2" fmla="*/ 349721 w 349721"/>
                  <a:gd name="connsiteY2" fmla="*/ 187137 h 232280"/>
                  <a:gd name="connsiteX3" fmla="*/ 181528 w 349721"/>
                  <a:gd name="connsiteY3" fmla="*/ 163720 h 232280"/>
                  <a:gd name="connsiteX4" fmla="*/ 79 w 349721"/>
                  <a:gd name="connsiteY4" fmla="*/ 137198 h 232280"/>
                  <a:gd name="connsiteX0" fmla="*/ 77 w 331039"/>
                  <a:gd name="connsiteY0" fmla="*/ 136829 h 205884"/>
                  <a:gd name="connsiteX1" fmla="*/ 161191 w 331039"/>
                  <a:gd name="connsiteY1" fmla="*/ 51 h 205884"/>
                  <a:gd name="connsiteX2" fmla="*/ 331038 w 331039"/>
                  <a:gd name="connsiteY2" fmla="*/ 153507 h 205884"/>
                  <a:gd name="connsiteX3" fmla="*/ 181526 w 331039"/>
                  <a:gd name="connsiteY3" fmla="*/ 163351 h 205884"/>
                  <a:gd name="connsiteX4" fmla="*/ 77 w 331039"/>
                  <a:gd name="connsiteY4" fmla="*/ 136829 h 205884"/>
                  <a:gd name="connsiteX0" fmla="*/ 30 w 330991"/>
                  <a:gd name="connsiteY0" fmla="*/ 136828 h 200891"/>
                  <a:gd name="connsiteX1" fmla="*/ 161144 w 330991"/>
                  <a:gd name="connsiteY1" fmla="*/ 50 h 200891"/>
                  <a:gd name="connsiteX2" fmla="*/ 330991 w 330991"/>
                  <a:gd name="connsiteY2" fmla="*/ 153506 h 200891"/>
                  <a:gd name="connsiteX3" fmla="*/ 149455 w 330991"/>
                  <a:gd name="connsiteY3" fmla="*/ 144641 h 200891"/>
                  <a:gd name="connsiteX4" fmla="*/ 30 w 330991"/>
                  <a:gd name="connsiteY4" fmla="*/ 136828 h 200891"/>
                  <a:gd name="connsiteX0" fmla="*/ 37 w 307837"/>
                  <a:gd name="connsiteY0" fmla="*/ 131936 h 201098"/>
                  <a:gd name="connsiteX1" fmla="*/ 137990 w 307837"/>
                  <a:gd name="connsiteY1" fmla="*/ 85 h 201098"/>
                  <a:gd name="connsiteX2" fmla="*/ 307837 w 307837"/>
                  <a:gd name="connsiteY2" fmla="*/ 153541 h 201098"/>
                  <a:gd name="connsiteX3" fmla="*/ 126301 w 307837"/>
                  <a:gd name="connsiteY3" fmla="*/ 144676 h 201098"/>
                  <a:gd name="connsiteX4" fmla="*/ 37 w 307837"/>
                  <a:gd name="connsiteY4" fmla="*/ 131936 h 201098"/>
                  <a:gd name="connsiteX0" fmla="*/ 35 w 279454"/>
                  <a:gd name="connsiteY0" fmla="*/ 131899 h 179701"/>
                  <a:gd name="connsiteX1" fmla="*/ 137988 w 279454"/>
                  <a:gd name="connsiteY1" fmla="*/ 48 h 179701"/>
                  <a:gd name="connsiteX2" fmla="*/ 279454 w 279454"/>
                  <a:gd name="connsiteY2" fmla="*/ 125461 h 179701"/>
                  <a:gd name="connsiteX3" fmla="*/ 126299 w 279454"/>
                  <a:gd name="connsiteY3" fmla="*/ 144639 h 179701"/>
                  <a:gd name="connsiteX4" fmla="*/ 35 w 279454"/>
                  <a:gd name="connsiteY4" fmla="*/ 131899 h 179701"/>
                  <a:gd name="connsiteX0" fmla="*/ 240 w 279659"/>
                  <a:gd name="connsiteY0" fmla="*/ 131899 h 179575"/>
                  <a:gd name="connsiteX1" fmla="*/ 138193 w 279659"/>
                  <a:gd name="connsiteY1" fmla="*/ 48 h 179575"/>
                  <a:gd name="connsiteX2" fmla="*/ 279659 w 279659"/>
                  <a:gd name="connsiteY2" fmla="*/ 125461 h 179575"/>
                  <a:gd name="connsiteX3" fmla="*/ 109541 w 279659"/>
                  <a:gd name="connsiteY3" fmla="*/ 144238 h 179575"/>
                  <a:gd name="connsiteX4" fmla="*/ 240 w 279659"/>
                  <a:gd name="connsiteY4" fmla="*/ 131899 h 179575"/>
                  <a:gd name="connsiteX0" fmla="*/ 211 w 279630"/>
                  <a:gd name="connsiteY0" fmla="*/ 131899 h 184060"/>
                  <a:gd name="connsiteX1" fmla="*/ 138164 w 279630"/>
                  <a:gd name="connsiteY1" fmla="*/ 48 h 184060"/>
                  <a:gd name="connsiteX2" fmla="*/ 279630 w 279630"/>
                  <a:gd name="connsiteY2" fmla="*/ 125461 h 184060"/>
                  <a:gd name="connsiteX3" fmla="*/ 109512 w 279630"/>
                  <a:gd name="connsiteY3" fmla="*/ 144238 h 184060"/>
                  <a:gd name="connsiteX4" fmla="*/ 211 w 279630"/>
                  <a:gd name="connsiteY4" fmla="*/ 131899 h 184060"/>
                  <a:gd name="connsiteX0" fmla="*/ 221 w 279640"/>
                  <a:gd name="connsiteY0" fmla="*/ 131899 h 187872"/>
                  <a:gd name="connsiteX1" fmla="*/ 138174 w 279640"/>
                  <a:gd name="connsiteY1" fmla="*/ 48 h 187872"/>
                  <a:gd name="connsiteX2" fmla="*/ 279640 w 279640"/>
                  <a:gd name="connsiteY2" fmla="*/ 125461 h 187872"/>
                  <a:gd name="connsiteX3" fmla="*/ 109522 w 279640"/>
                  <a:gd name="connsiteY3" fmla="*/ 144238 h 187872"/>
                  <a:gd name="connsiteX4" fmla="*/ 221 w 279640"/>
                  <a:gd name="connsiteY4" fmla="*/ 131899 h 187872"/>
                  <a:gd name="connsiteX0" fmla="*/ 247 w 277476"/>
                  <a:gd name="connsiteY0" fmla="*/ 113944 h 180350"/>
                  <a:gd name="connsiteX1" fmla="*/ 136010 w 277476"/>
                  <a:gd name="connsiteY1" fmla="*/ 30 h 180350"/>
                  <a:gd name="connsiteX2" fmla="*/ 277476 w 277476"/>
                  <a:gd name="connsiteY2" fmla="*/ 125443 h 180350"/>
                  <a:gd name="connsiteX3" fmla="*/ 107358 w 277476"/>
                  <a:gd name="connsiteY3" fmla="*/ 144220 h 180350"/>
                  <a:gd name="connsiteX4" fmla="*/ 247 w 277476"/>
                  <a:gd name="connsiteY4" fmla="*/ 113944 h 180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476" h="180350">
                    <a:moveTo>
                      <a:pt x="247" y="113944"/>
                    </a:moveTo>
                    <a:cubicBezTo>
                      <a:pt x="5022" y="89912"/>
                      <a:pt x="89805" y="-1886"/>
                      <a:pt x="136010" y="30"/>
                    </a:cubicBezTo>
                    <a:cubicBezTo>
                      <a:pt x="182215" y="1946"/>
                      <a:pt x="277476" y="15179"/>
                      <a:pt x="277476" y="125443"/>
                    </a:cubicBezTo>
                    <a:cubicBezTo>
                      <a:pt x="277476" y="235707"/>
                      <a:pt x="153563" y="146136"/>
                      <a:pt x="107358" y="144220"/>
                    </a:cubicBezTo>
                    <a:cubicBezTo>
                      <a:pt x="61153" y="142304"/>
                      <a:pt x="-4528" y="137976"/>
                      <a:pt x="247" y="113944"/>
                    </a:cubicBezTo>
                    <a:close/>
                  </a:path>
                </a:pathLst>
              </a:custGeom>
              <a:solidFill>
                <a:srgbClr val="D39F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B01DFF79-21AC-1FDC-7D71-F313CA9F102C}"/>
              </a:ext>
            </a:extLst>
          </p:cNvPr>
          <p:cNvGrpSpPr/>
          <p:nvPr/>
        </p:nvGrpSpPr>
        <p:grpSpPr>
          <a:xfrm rot="963248">
            <a:off x="7430426" y="2303867"/>
            <a:ext cx="836625" cy="646059"/>
            <a:chOff x="6344492" y="3439619"/>
            <a:chExt cx="1435528" cy="1108544"/>
          </a:xfrm>
          <a:solidFill>
            <a:srgbClr val="D39F9F">
              <a:alpha val="35000"/>
            </a:srgbClr>
          </a:solidFill>
        </p:grpSpPr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690986DA-50D7-5C20-EDC8-905B872C15B4}"/>
                </a:ext>
              </a:extLst>
            </p:cNvPr>
            <p:cNvGrpSpPr/>
            <p:nvPr/>
          </p:nvGrpSpPr>
          <p:grpSpPr>
            <a:xfrm>
              <a:off x="7172592" y="3855721"/>
              <a:ext cx="607428" cy="692442"/>
              <a:chOff x="8286194" y="3102883"/>
              <a:chExt cx="662201" cy="635203"/>
            </a:xfrm>
            <a:grpFill/>
          </p:grpSpPr>
          <p:sp>
            <p:nvSpPr>
              <p:cNvPr id="70" name="타원 33">
                <a:extLst>
                  <a:ext uri="{FF2B5EF4-FFF2-40B4-BE49-F238E27FC236}">
                    <a16:creationId xmlns:a16="http://schemas.microsoft.com/office/drawing/2014/main" id="{958DB182-E365-38E3-7E48-AEA6140CC227}"/>
                  </a:ext>
                </a:extLst>
              </p:cNvPr>
              <p:cNvSpPr/>
              <p:nvPr/>
            </p:nvSpPr>
            <p:spPr>
              <a:xfrm rot="20375086">
                <a:off x="8286194" y="3302941"/>
                <a:ext cx="124473" cy="164716"/>
              </a:xfrm>
              <a:custGeom>
                <a:avLst/>
                <a:gdLst>
                  <a:gd name="connsiteX0" fmla="*/ 0 w 111983"/>
                  <a:gd name="connsiteY0" fmla="*/ 80987 h 161974"/>
                  <a:gd name="connsiteX1" fmla="*/ 55992 w 111983"/>
                  <a:gd name="connsiteY1" fmla="*/ 0 h 161974"/>
                  <a:gd name="connsiteX2" fmla="*/ 111984 w 111983"/>
                  <a:gd name="connsiteY2" fmla="*/ 80987 h 161974"/>
                  <a:gd name="connsiteX3" fmla="*/ 55992 w 111983"/>
                  <a:gd name="connsiteY3" fmla="*/ 161974 h 161974"/>
                  <a:gd name="connsiteX4" fmla="*/ 0 w 111983"/>
                  <a:gd name="connsiteY4" fmla="*/ 80987 h 161974"/>
                  <a:gd name="connsiteX0" fmla="*/ 295 w 112279"/>
                  <a:gd name="connsiteY0" fmla="*/ 83269 h 164256"/>
                  <a:gd name="connsiteX1" fmla="*/ 77463 w 112279"/>
                  <a:gd name="connsiteY1" fmla="*/ 0 h 164256"/>
                  <a:gd name="connsiteX2" fmla="*/ 112279 w 112279"/>
                  <a:gd name="connsiteY2" fmla="*/ 83269 h 164256"/>
                  <a:gd name="connsiteX3" fmla="*/ 56287 w 112279"/>
                  <a:gd name="connsiteY3" fmla="*/ 164256 h 164256"/>
                  <a:gd name="connsiteX4" fmla="*/ 295 w 112279"/>
                  <a:gd name="connsiteY4" fmla="*/ 83269 h 164256"/>
                  <a:gd name="connsiteX0" fmla="*/ 173 w 124473"/>
                  <a:gd name="connsiteY0" fmla="*/ 61982 h 164716"/>
                  <a:gd name="connsiteX1" fmla="*/ 89657 w 124473"/>
                  <a:gd name="connsiteY1" fmla="*/ 236 h 164716"/>
                  <a:gd name="connsiteX2" fmla="*/ 124473 w 124473"/>
                  <a:gd name="connsiteY2" fmla="*/ 83505 h 164716"/>
                  <a:gd name="connsiteX3" fmla="*/ 68481 w 124473"/>
                  <a:gd name="connsiteY3" fmla="*/ 164492 h 164716"/>
                  <a:gd name="connsiteX4" fmla="*/ 173 w 124473"/>
                  <a:gd name="connsiteY4" fmla="*/ 61982 h 16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473" h="164716">
                    <a:moveTo>
                      <a:pt x="173" y="61982"/>
                    </a:moveTo>
                    <a:cubicBezTo>
                      <a:pt x="3702" y="34606"/>
                      <a:pt x="68940" y="-3351"/>
                      <a:pt x="89657" y="236"/>
                    </a:cubicBezTo>
                    <a:cubicBezTo>
                      <a:pt x="110374" y="3823"/>
                      <a:pt x="124473" y="38777"/>
                      <a:pt x="124473" y="83505"/>
                    </a:cubicBezTo>
                    <a:cubicBezTo>
                      <a:pt x="124473" y="128233"/>
                      <a:pt x="89198" y="168079"/>
                      <a:pt x="68481" y="164492"/>
                    </a:cubicBezTo>
                    <a:cubicBezTo>
                      <a:pt x="47764" y="160905"/>
                      <a:pt x="-3356" y="89358"/>
                      <a:pt x="173" y="6198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3FA78C5B-E892-4D7E-BE92-91929EC6E56A}"/>
                  </a:ext>
                </a:extLst>
              </p:cNvPr>
              <p:cNvSpPr/>
              <p:nvPr/>
            </p:nvSpPr>
            <p:spPr>
              <a:xfrm>
                <a:off x="8429626" y="3102883"/>
                <a:ext cx="145581" cy="21816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C04E5F4A-F365-10B8-B495-3997574EA8F0}"/>
                  </a:ext>
                </a:extLst>
              </p:cNvPr>
              <p:cNvSpPr/>
              <p:nvPr/>
            </p:nvSpPr>
            <p:spPr>
              <a:xfrm rot="556820">
                <a:off x="8676802" y="3149513"/>
                <a:ext cx="147483" cy="19696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39">
                <a:extLst>
                  <a:ext uri="{FF2B5EF4-FFF2-40B4-BE49-F238E27FC236}">
                    <a16:creationId xmlns:a16="http://schemas.microsoft.com/office/drawing/2014/main" id="{D787C566-C7F5-98BB-DEA3-0AAB2443315D}"/>
                  </a:ext>
                </a:extLst>
              </p:cNvPr>
              <p:cNvSpPr/>
              <p:nvPr/>
            </p:nvSpPr>
            <p:spPr>
              <a:xfrm rot="2282784">
                <a:off x="8816250" y="3316077"/>
                <a:ext cx="132145" cy="161738"/>
              </a:xfrm>
              <a:custGeom>
                <a:avLst/>
                <a:gdLst>
                  <a:gd name="connsiteX0" fmla="*/ 0 w 120377"/>
                  <a:gd name="connsiteY0" fmla="*/ 84528 h 169055"/>
                  <a:gd name="connsiteX1" fmla="*/ 60189 w 120377"/>
                  <a:gd name="connsiteY1" fmla="*/ 0 h 169055"/>
                  <a:gd name="connsiteX2" fmla="*/ 120378 w 120377"/>
                  <a:gd name="connsiteY2" fmla="*/ 84528 h 169055"/>
                  <a:gd name="connsiteX3" fmla="*/ 60189 w 120377"/>
                  <a:gd name="connsiteY3" fmla="*/ 169056 h 169055"/>
                  <a:gd name="connsiteX4" fmla="*/ 0 w 120377"/>
                  <a:gd name="connsiteY4" fmla="*/ 84528 h 169055"/>
                  <a:gd name="connsiteX0" fmla="*/ 0 w 131466"/>
                  <a:gd name="connsiteY0" fmla="*/ 101404 h 169410"/>
                  <a:gd name="connsiteX1" fmla="*/ 71277 w 131466"/>
                  <a:gd name="connsiteY1" fmla="*/ 135 h 169410"/>
                  <a:gd name="connsiteX2" fmla="*/ 131466 w 131466"/>
                  <a:gd name="connsiteY2" fmla="*/ 84663 h 169410"/>
                  <a:gd name="connsiteX3" fmla="*/ 71277 w 131466"/>
                  <a:gd name="connsiteY3" fmla="*/ 169191 h 169410"/>
                  <a:gd name="connsiteX4" fmla="*/ 0 w 131466"/>
                  <a:gd name="connsiteY4" fmla="*/ 101404 h 169410"/>
                  <a:gd name="connsiteX0" fmla="*/ 679 w 132145"/>
                  <a:gd name="connsiteY0" fmla="*/ 93824 h 161738"/>
                  <a:gd name="connsiteX1" fmla="*/ 41626 w 132145"/>
                  <a:gd name="connsiteY1" fmla="*/ 165 h 161738"/>
                  <a:gd name="connsiteX2" fmla="*/ 132145 w 132145"/>
                  <a:gd name="connsiteY2" fmla="*/ 77083 h 161738"/>
                  <a:gd name="connsiteX3" fmla="*/ 71956 w 132145"/>
                  <a:gd name="connsiteY3" fmla="*/ 161611 h 161738"/>
                  <a:gd name="connsiteX4" fmla="*/ 679 w 132145"/>
                  <a:gd name="connsiteY4" fmla="*/ 93824 h 161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145" h="161738">
                    <a:moveTo>
                      <a:pt x="679" y="93824"/>
                    </a:moveTo>
                    <a:cubicBezTo>
                      <a:pt x="-4376" y="66916"/>
                      <a:pt x="19715" y="2955"/>
                      <a:pt x="41626" y="165"/>
                    </a:cubicBezTo>
                    <a:cubicBezTo>
                      <a:pt x="63537" y="-2625"/>
                      <a:pt x="132145" y="30399"/>
                      <a:pt x="132145" y="77083"/>
                    </a:cubicBezTo>
                    <a:cubicBezTo>
                      <a:pt x="132145" y="123767"/>
                      <a:pt x="93867" y="158821"/>
                      <a:pt x="71956" y="161611"/>
                    </a:cubicBezTo>
                    <a:cubicBezTo>
                      <a:pt x="50045" y="164401"/>
                      <a:pt x="5734" y="120732"/>
                      <a:pt x="679" y="938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타원 41">
                <a:extLst>
                  <a:ext uri="{FF2B5EF4-FFF2-40B4-BE49-F238E27FC236}">
                    <a16:creationId xmlns:a16="http://schemas.microsoft.com/office/drawing/2014/main" id="{6347F106-E275-2CDE-38A9-3AD584B1E82B}"/>
                  </a:ext>
                </a:extLst>
              </p:cNvPr>
              <p:cNvSpPr/>
              <p:nvPr/>
            </p:nvSpPr>
            <p:spPr>
              <a:xfrm rot="20654089">
                <a:off x="8359525" y="3382777"/>
                <a:ext cx="428084" cy="355309"/>
              </a:xfrm>
              <a:custGeom>
                <a:avLst/>
                <a:gdLst>
                  <a:gd name="connsiteX0" fmla="*/ 0 w 360169"/>
                  <a:gd name="connsiteY0" fmla="*/ 199651 h 399302"/>
                  <a:gd name="connsiteX1" fmla="*/ 180085 w 360169"/>
                  <a:gd name="connsiteY1" fmla="*/ 0 h 399302"/>
                  <a:gd name="connsiteX2" fmla="*/ 360170 w 360169"/>
                  <a:gd name="connsiteY2" fmla="*/ 199651 h 399302"/>
                  <a:gd name="connsiteX3" fmla="*/ 180085 w 360169"/>
                  <a:gd name="connsiteY3" fmla="*/ 399302 h 399302"/>
                  <a:gd name="connsiteX4" fmla="*/ 0 w 360169"/>
                  <a:gd name="connsiteY4" fmla="*/ 199651 h 399302"/>
                  <a:gd name="connsiteX0" fmla="*/ 277 w 360447"/>
                  <a:gd name="connsiteY0" fmla="*/ 199651 h 247753"/>
                  <a:gd name="connsiteX1" fmla="*/ 180362 w 360447"/>
                  <a:gd name="connsiteY1" fmla="*/ 0 h 247753"/>
                  <a:gd name="connsiteX2" fmla="*/ 360447 w 360447"/>
                  <a:gd name="connsiteY2" fmla="*/ 199651 h 247753"/>
                  <a:gd name="connsiteX3" fmla="*/ 151787 w 360447"/>
                  <a:gd name="connsiteY3" fmla="*/ 196102 h 247753"/>
                  <a:gd name="connsiteX4" fmla="*/ 277 w 360447"/>
                  <a:gd name="connsiteY4" fmla="*/ 199651 h 247753"/>
                  <a:gd name="connsiteX0" fmla="*/ 7 w 360177"/>
                  <a:gd name="connsiteY0" fmla="*/ 199651 h 243610"/>
                  <a:gd name="connsiteX1" fmla="*/ 180092 w 360177"/>
                  <a:gd name="connsiteY1" fmla="*/ 0 h 243610"/>
                  <a:gd name="connsiteX2" fmla="*/ 360177 w 360177"/>
                  <a:gd name="connsiteY2" fmla="*/ 199651 h 243610"/>
                  <a:gd name="connsiteX3" fmla="*/ 185290 w 360177"/>
                  <a:gd name="connsiteY3" fmla="*/ 177993 h 243610"/>
                  <a:gd name="connsiteX4" fmla="*/ 7 w 360177"/>
                  <a:gd name="connsiteY4" fmla="*/ 199651 h 243610"/>
                  <a:gd name="connsiteX0" fmla="*/ 2 w 360172"/>
                  <a:gd name="connsiteY0" fmla="*/ 199651 h 257886"/>
                  <a:gd name="connsiteX1" fmla="*/ 180087 w 360172"/>
                  <a:gd name="connsiteY1" fmla="*/ 0 h 257886"/>
                  <a:gd name="connsiteX2" fmla="*/ 360172 w 360172"/>
                  <a:gd name="connsiteY2" fmla="*/ 199651 h 257886"/>
                  <a:gd name="connsiteX3" fmla="*/ 182470 w 360172"/>
                  <a:gd name="connsiteY3" fmla="*/ 229730 h 257886"/>
                  <a:gd name="connsiteX4" fmla="*/ 2 w 360172"/>
                  <a:gd name="connsiteY4" fmla="*/ 199651 h 257886"/>
                  <a:gd name="connsiteX0" fmla="*/ 1 w 371429"/>
                  <a:gd name="connsiteY0" fmla="*/ 199769 h 244641"/>
                  <a:gd name="connsiteX1" fmla="*/ 180086 w 371429"/>
                  <a:gd name="connsiteY1" fmla="*/ 118 h 244641"/>
                  <a:gd name="connsiteX2" fmla="*/ 371429 w 371429"/>
                  <a:gd name="connsiteY2" fmla="*/ 179074 h 244641"/>
                  <a:gd name="connsiteX3" fmla="*/ 182469 w 371429"/>
                  <a:gd name="connsiteY3" fmla="*/ 229848 h 244641"/>
                  <a:gd name="connsiteX4" fmla="*/ 1 w 371429"/>
                  <a:gd name="connsiteY4" fmla="*/ 199769 h 244641"/>
                  <a:gd name="connsiteX0" fmla="*/ 2 w 368616"/>
                  <a:gd name="connsiteY0" fmla="*/ 231349 h 250151"/>
                  <a:gd name="connsiteX1" fmla="*/ 177273 w 368616"/>
                  <a:gd name="connsiteY1" fmla="*/ 655 h 250151"/>
                  <a:gd name="connsiteX2" fmla="*/ 368616 w 368616"/>
                  <a:gd name="connsiteY2" fmla="*/ 179611 h 250151"/>
                  <a:gd name="connsiteX3" fmla="*/ 179656 w 368616"/>
                  <a:gd name="connsiteY3" fmla="*/ 230385 h 250151"/>
                  <a:gd name="connsiteX4" fmla="*/ 2 w 368616"/>
                  <a:gd name="connsiteY4" fmla="*/ 231349 h 250151"/>
                  <a:gd name="connsiteX0" fmla="*/ 60 w 368674"/>
                  <a:gd name="connsiteY0" fmla="*/ 231349 h 255848"/>
                  <a:gd name="connsiteX1" fmla="*/ 177331 w 368674"/>
                  <a:gd name="connsiteY1" fmla="*/ 655 h 255848"/>
                  <a:gd name="connsiteX2" fmla="*/ 368674 w 368674"/>
                  <a:gd name="connsiteY2" fmla="*/ 179611 h 255848"/>
                  <a:gd name="connsiteX3" fmla="*/ 160013 w 368674"/>
                  <a:gd name="connsiteY3" fmla="*/ 243319 h 255848"/>
                  <a:gd name="connsiteX4" fmla="*/ 60 w 368674"/>
                  <a:gd name="connsiteY4" fmla="*/ 231349 h 255848"/>
                  <a:gd name="connsiteX0" fmla="*/ 60 w 371488"/>
                  <a:gd name="connsiteY0" fmla="*/ 231029 h 256733"/>
                  <a:gd name="connsiteX1" fmla="*/ 177331 w 371488"/>
                  <a:gd name="connsiteY1" fmla="*/ 335 h 256733"/>
                  <a:gd name="connsiteX2" fmla="*/ 371488 w 371488"/>
                  <a:gd name="connsiteY2" fmla="*/ 192226 h 256733"/>
                  <a:gd name="connsiteX3" fmla="*/ 160013 w 371488"/>
                  <a:gd name="connsiteY3" fmla="*/ 242999 h 256733"/>
                  <a:gd name="connsiteX4" fmla="*/ 60 w 371488"/>
                  <a:gd name="connsiteY4" fmla="*/ 231029 h 256733"/>
                  <a:gd name="connsiteX0" fmla="*/ 160 w 371588"/>
                  <a:gd name="connsiteY0" fmla="*/ 223298 h 249002"/>
                  <a:gd name="connsiteX1" fmla="*/ 135214 w 371588"/>
                  <a:gd name="connsiteY1" fmla="*/ 365 h 249002"/>
                  <a:gd name="connsiteX2" fmla="*/ 371588 w 371588"/>
                  <a:gd name="connsiteY2" fmla="*/ 184495 h 249002"/>
                  <a:gd name="connsiteX3" fmla="*/ 160113 w 371588"/>
                  <a:gd name="connsiteY3" fmla="*/ 235268 h 249002"/>
                  <a:gd name="connsiteX4" fmla="*/ 160 w 371588"/>
                  <a:gd name="connsiteY4" fmla="*/ 223298 h 249002"/>
                  <a:gd name="connsiteX0" fmla="*/ 105 w 371533"/>
                  <a:gd name="connsiteY0" fmla="*/ 225873 h 251577"/>
                  <a:gd name="connsiteX1" fmla="*/ 183005 w 371533"/>
                  <a:gd name="connsiteY1" fmla="*/ 353 h 251577"/>
                  <a:gd name="connsiteX2" fmla="*/ 371533 w 371533"/>
                  <a:gd name="connsiteY2" fmla="*/ 187070 h 251577"/>
                  <a:gd name="connsiteX3" fmla="*/ 160058 w 371533"/>
                  <a:gd name="connsiteY3" fmla="*/ 237843 h 251577"/>
                  <a:gd name="connsiteX4" fmla="*/ 105 w 371533"/>
                  <a:gd name="connsiteY4" fmla="*/ 225873 h 251577"/>
                  <a:gd name="connsiteX0" fmla="*/ 90 w 391220"/>
                  <a:gd name="connsiteY0" fmla="*/ 176385 h 254155"/>
                  <a:gd name="connsiteX1" fmla="*/ 202692 w 391220"/>
                  <a:gd name="connsiteY1" fmla="*/ 16 h 254155"/>
                  <a:gd name="connsiteX2" fmla="*/ 391220 w 391220"/>
                  <a:gd name="connsiteY2" fmla="*/ 186733 h 254155"/>
                  <a:gd name="connsiteX3" fmla="*/ 179745 w 391220"/>
                  <a:gd name="connsiteY3" fmla="*/ 237506 h 254155"/>
                  <a:gd name="connsiteX4" fmla="*/ 90 w 391220"/>
                  <a:gd name="connsiteY4" fmla="*/ 176385 h 254155"/>
                  <a:gd name="connsiteX0" fmla="*/ 23 w 391153"/>
                  <a:gd name="connsiteY0" fmla="*/ 176385 h 242753"/>
                  <a:gd name="connsiteX1" fmla="*/ 202625 w 391153"/>
                  <a:gd name="connsiteY1" fmla="*/ 16 h 242753"/>
                  <a:gd name="connsiteX2" fmla="*/ 391153 w 391153"/>
                  <a:gd name="connsiteY2" fmla="*/ 186733 h 242753"/>
                  <a:gd name="connsiteX3" fmla="*/ 190936 w 391153"/>
                  <a:gd name="connsiteY3" fmla="*/ 209050 h 242753"/>
                  <a:gd name="connsiteX4" fmla="*/ 23 w 391153"/>
                  <a:gd name="connsiteY4" fmla="*/ 176385 h 242753"/>
                  <a:gd name="connsiteX0" fmla="*/ 27 w 363012"/>
                  <a:gd name="connsiteY0" fmla="*/ 197091 h 241820"/>
                  <a:gd name="connsiteX1" fmla="*/ 174484 w 363012"/>
                  <a:gd name="connsiteY1" fmla="*/ 27 h 241820"/>
                  <a:gd name="connsiteX2" fmla="*/ 363012 w 363012"/>
                  <a:gd name="connsiteY2" fmla="*/ 186744 h 241820"/>
                  <a:gd name="connsiteX3" fmla="*/ 162795 w 363012"/>
                  <a:gd name="connsiteY3" fmla="*/ 209061 h 241820"/>
                  <a:gd name="connsiteX4" fmla="*/ 27 w 363012"/>
                  <a:gd name="connsiteY4" fmla="*/ 197091 h 241820"/>
                  <a:gd name="connsiteX0" fmla="*/ 31 w 349673"/>
                  <a:gd name="connsiteY0" fmla="*/ 137224 h 245049"/>
                  <a:gd name="connsiteX1" fmla="*/ 161145 w 349673"/>
                  <a:gd name="connsiteY1" fmla="*/ 446 h 245049"/>
                  <a:gd name="connsiteX2" fmla="*/ 349673 w 349673"/>
                  <a:gd name="connsiteY2" fmla="*/ 187163 h 245049"/>
                  <a:gd name="connsiteX3" fmla="*/ 149456 w 349673"/>
                  <a:gd name="connsiteY3" fmla="*/ 209480 h 245049"/>
                  <a:gd name="connsiteX4" fmla="*/ 31 w 349673"/>
                  <a:gd name="connsiteY4" fmla="*/ 137224 h 245049"/>
                  <a:gd name="connsiteX0" fmla="*/ 79 w 349721"/>
                  <a:gd name="connsiteY0" fmla="*/ 137198 h 232280"/>
                  <a:gd name="connsiteX1" fmla="*/ 161193 w 349721"/>
                  <a:gd name="connsiteY1" fmla="*/ 420 h 232280"/>
                  <a:gd name="connsiteX2" fmla="*/ 349721 w 349721"/>
                  <a:gd name="connsiteY2" fmla="*/ 187137 h 232280"/>
                  <a:gd name="connsiteX3" fmla="*/ 181528 w 349721"/>
                  <a:gd name="connsiteY3" fmla="*/ 163720 h 232280"/>
                  <a:gd name="connsiteX4" fmla="*/ 79 w 349721"/>
                  <a:gd name="connsiteY4" fmla="*/ 137198 h 232280"/>
                  <a:gd name="connsiteX0" fmla="*/ 77 w 331039"/>
                  <a:gd name="connsiteY0" fmla="*/ 136829 h 205884"/>
                  <a:gd name="connsiteX1" fmla="*/ 161191 w 331039"/>
                  <a:gd name="connsiteY1" fmla="*/ 51 h 205884"/>
                  <a:gd name="connsiteX2" fmla="*/ 331038 w 331039"/>
                  <a:gd name="connsiteY2" fmla="*/ 153507 h 205884"/>
                  <a:gd name="connsiteX3" fmla="*/ 181526 w 331039"/>
                  <a:gd name="connsiteY3" fmla="*/ 163351 h 205884"/>
                  <a:gd name="connsiteX4" fmla="*/ 77 w 331039"/>
                  <a:gd name="connsiteY4" fmla="*/ 136829 h 205884"/>
                  <a:gd name="connsiteX0" fmla="*/ 30 w 330991"/>
                  <a:gd name="connsiteY0" fmla="*/ 136828 h 200891"/>
                  <a:gd name="connsiteX1" fmla="*/ 161144 w 330991"/>
                  <a:gd name="connsiteY1" fmla="*/ 50 h 200891"/>
                  <a:gd name="connsiteX2" fmla="*/ 330991 w 330991"/>
                  <a:gd name="connsiteY2" fmla="*/ 153506 h 200891"/>
                  <a:gd name="connsiteX3" fmla="*/ 149455 w 330991"/>
                  <a:gd name="connsiteY3" fmla="*/ 144641 h 200891"/>
                  <a:gd name="connsiteX4" fmla="*/ 30 w 330991"/>
                  <a:gd name="connsiteY4" fmla="*/ 136828 h 200891"/>
                  <a:gd name="connsiteX0" fmla="*/ 37 w 307837"/>
                  <a:gd name="connsiteY0" fmla="*/ 131936 h 201098"/>
                  <a:gd name="connsiteX1" fmla="*/ 137990 w 307837"/>
                  <a:gd name="connsiteY1" fmla="*/ 85 h 201098"/>
                  <a:gd name="connsiteX2" fmla="*/ 307837 w 307837"/>
                  <a:gd name="connsiteY2" fmla="*/ 153541 h 201098"/>
                  <a:gd name="connsiteX3" fmla="*/ 126301 w 307837"/>
                  <a:gd name="connsiteY3" fmla="*/ 144676 h 201098"/>
                  <a:gd name="connsiteX4" fmla="*/ 37 w 307837"/>
                  <a:gd name="connsiteY4" fmla="*/ 131936 h 201098"/>
                  <a:gd name="connsiteX0" fmla="*/ 35 w 279454"/>
                  <a:gd name="connsiteY0" fmla="*/ 131899 h 179701"/>
                  <a:gd name="connsiteX1" fmla="*/ 137988 w 279454"/>
                  <a:gd name="connsiteY1" fmla="*/ 48 h 179701"/>
                  <a:gd name="connsiteX2" fmla="*/ 279454 w 279454"/>
                  <a:gd name="connsiteY2" fmla="*/ 125461 h 179701"/>
                  <a:gd name="connsiteX3" fmla="*/ 126299 w 279454"/>
                  <a:gd name="connsiteY3" fmla="*/ 144639 h 179701"/>
                  <a:gd name="connsiteX4" fmla="*/ 35 w 279454"/>
                  <a:gd name="connsiteY4" fmla="*/ 131899 h 179701"/>
                  <a:gd name="connsiteX0" fmla="*/ 240 w 279659"/>
                  <a:gd name="connsiteY0" fmla="*/ 131899 h 179575"/>
                  <a:gd name="connsiteX1" fmla="*/ 138193 w 279659"/>
                  <a:gd name="connsiteY1" fmla="*/ 48 h 179575"/>
                  <a:gd name="connsiteX2" fmla="*/ 279659 w 279659"/>
                  <a:gd name="connsiteY2" fmla="*/ 125461 h 179575"/>
                  <a:gd name="connsiteX3" fmla="*/ 109541 w 279659"/>
                  <a:gd name="connsiteY3" fmla="*/ 144238 h 179575"/>
                  <a:gd name="connsiteX4" fmla="*/ 240 w 279659"/>
                  <a:gd name="connsiteY4" fmla="*/ 131899 h 179575"/>
                  <a:gd name="connsiteX0" fmla="*/ 211 w 279630"/>
                  <a:gd name="connsiteY0" fmla="*/ 131899 h 184060"/>
                  <a:gd name="connsiteX1" fmla="*/ 138164 w 279630"/>
                  <a:gd name="connsiteY1" fmla="*/ 48 h 184060"/>
                  <a:gd name="connsiteX2" fmla="*/ 279630 w 279630"/>
                  <a:gd name="connsiteY2" fmla="*/ 125461 h 184060"/>
                  <a:gd name="connsiteX3" fmla="*/ 109512 w 279630"/>
                  <a:gd name="connsiteY3" fmla="*/ 144238 h 184060"/>
                  <a:gd name="connsiteX4" fmla="*/ 211 w 279630"/>
                  <a:gd name="connsiteY4" fmla="*/ 131899 h 184060"/>
                  <a:gd name="connsiteX0" fmla="*/ 221 w 279640"/>
                  <a:gd name="connsiteY0" fmla="*/ 131899 h 187872"/>
                  <a:gd name="connsiteX1" fmla="*/ 138174 w 279640"/>
                  <a:gd name="connsiteY1" fmla="*/ 48 h 187872"/>
                  <a:gd name="connsiteX2" fmla="*/ 279640 w 279640"/>
                  <a:gd name="connsiteY2" fmla="*/ 125461 h 187872"/>
                  <a:gd name="connsiteX3" fmla="*/ 109522 w 279640"/>
                  <a:gd name="connsiteY3" fmla="*/ 144238 h 187872"/>
                  <a:gd name="connsiteX4" fmla="*/ 221 w 279640"/>
                  <a:gd name="connsiteY4" fmla="*/ 131899 h 187872"/>
                  <a:gd name="connsiteX0" fmla="*/ 247 w 277476"/>
                  <a:gd name="connsiteY0" fmla="*/ 113944 h 180350"/>
                  <a:gd name="connsiteX1" fmla="*/ 136010 w 277476"/>
                  <a:gd name="connsiteY1" fmla="*/ 30 h 180350"/>
                  <a:gd name="connsiteX2" fmla="*/ 277476 w 277476"/>
                  <a:gd name="connsiteY2" fmla="*/ 125443 h 180350"/>
                  <a:gd name="connsiteX3" fmla="*/ 107358 w 277476"/>
                  <a:gd name="connsiteY3" fmla="*/ 144220 h 180350"/>
                  <a:gd name="connsiteX4" fmla="*/ 247 w 277476"/>
                  <a:gd name="connsiteY4" fmla="*/ 113944 h 180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476" h="180350">
                    <a:moveTo>
                      <a:pt x="247" y="113944"/>
                    </a:moveTo>
                    <a:cubicBezTo>
                      <a:pt x="5022" y="89912"/>
                      <a:pt x="89805" y="-1886"/>
                      <a:pt x="136010" y="30"/>
                    </a:cubicBezTo>
                    <a:cubicBezTo>
                      <a:pt x="182215" y="1946"/>
                      <a:pt x="277476" y="15179"/>
                      <a:pt x="277476" y="125443"/>
                    </a:cubicBezTo>
                    <a:cubicBezTo>
                      <a:pt x="277476" y="235707"/>
                      <a:pt x="153563" y="146136"/>
                      <a:pt x="107358" y="144220"/>
                    </a:cubicBezTo>
                    <a:cubicBezTo>
                      <a:pt x="61153" y="142304"/>
                      <a:pt x="-4528" y="137976"/>
                      <a:pt x="247" y="1139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42F8C3C2-6E7D-80C9-6D46-C413D26DF3BC}"/>
                </a:ext>
              </a:extLst>
            </p:cNvPr>
            <p:cNvGrpSpPr/>
            <p:nvPr/>
          </p:nvGrpSpPr>
          <p:grpSpPr>
            <a:xfrm rot="21377982">
              <a:off x="6344492" y="3439619"/>
              <a:ext cx="620753" cy="610492"/>
              <a:chOff x="8286194" y="3102883"/>
              <a:chExt cx="662201" cy="635203"/>
            </a:xfrm>
            <a:grpFill/>
          </p:grpSpPr>
          <p:sp>
            <p:nvSpPr>
              <p:cNvPr id="65" name="타원 33">
                <a:extLst>
                  <a:ext uri="{FF2B5EF4-FFF2-40B4-BE49-F238E27FC236}">
                    <a16:creationId xmlns:a16="http://schemas.microsoft.com/office/drawing/2014/main" id="{B92655FD-CFEE-1E80-823A-18F448DADEC2}"/>
                  </a:ext>
                </a:extLst>
              </p:cNvPr>
              <p:cNvSpPr/>
              <p:nvPr/>
            </p:nvSpPr>
            <p:spPr>
              <a:xfrm rot="20375086">
                <a:off x="8286194" y="3302941"/>
                <a:ext cx="124473" cy="164716"/>
              </a:xfrm>
              <a:custGeom>
                <a:avLst/>
                <a:gdLst>
                  <a:gd name="connsiteX0" fmla="*/ 0 w 111983"/>
                  <a:gd name="connsiteY0" fmla="*/ 80987 h 161974"/>
                  <a:gd name="connsiteX1" fmla="*/ 55992 w 111983"/>
                  <a:gd name="connsiteY1" fmla="*/ 0 h 161974"/>
                  <a:gd name="connsiteX2" fmla="*/ 111984 w 111983"/>
                  <a:gd name="connsiteY2" fmla="*/ 80987 h 161974"/>
                  <a:gd name="connsiteX3" fmla="*/ 55992 w 111983"/>
                  <a:gd name="connsiteY3" fmla="*/ 161974 h 161974"/>
                  <a:gd name="connsiteX4" fmla="*/ 0 w 111983"/>
                  <a:gd name="connsiteY4" fmla="*/ 80987 h 161974"/>
                  <a:gd name="connsiteX0" fmla="*/ 295 w 112279"/>
                  <a:gd name="connsiteY0" fmla="*/ 83269 h 164256"/>
                  <a:gd name="connsiteX1" fmla="*/ 77463 w 112279"/>
                  <a:gd name="connsiteY1" fmla="*/ 0 h 164256"/>
                  <a:gd name="connsiteX2" fmla="*/ 112279 w 112279"/>
                  <a:gd name="connsiteY2" fmla="*/ 83269 h 164256"/>
                  <a:gd name="connsiteX3" fmla="*/ 56287 w 112279"/>
                  <a:gd name="connsiteY3" fmla="*/ 164256 h 164256"/>
                  <a:gd name="connsiteX4" fmla="*/ 295 w 112279"/>
                  <a:gd name="connsiteY4" fmla="*/ 83269 h 164256"/>
                  <a:gd name="connsiteX0" fmla="*/ 173 w 124473"/>
                  <a:gd name="connsiteY0" fmla="*/ 61982 h 164716"/>
                  <a:gd name="connsiteX1" fmla="*/ 89657 w 124473"/>
                  <a:gd name="connsiteY1" fmla="*/ 236 h 164716"/>
                  <a:gd name="connsiteX2" fmla="*/ 124473 w 124473"/>
                  <a:gd name="connsiteY2" fmla="*/ 83505 h 164716"/>
                  <a:gd name="connsiteX3" fmla="*/ 68481 w 124473"/>
                  <a:gd name="connsiteY3" fmla="*/ 164492 h 164716"/>
                  <a:gd name="connsiteX4" fmla="*/ 173 w 124473"/>
                  <a:gd name="connsiteY4" fmla="*/ 61982 h 16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473" h="164716">
                    <a:moveTo>
                      <a:pt x="173" y="61982"/>
                    </a:moveTo>
                    <a:cubicBezTo>
                      <a:pt x="3702" y="34606"/>
                      <a:pt x="68940" y="-3351"/>
                      <a:pt x="89657" y="236"/>
                    </a:cubicBezTo>
                    <a:cubicBezTo>
                      <a:pt x="110374" y="3823"/>
                      <a:pt x="124473" y="38777"/>
                      <a:pt x="124473" y="83505"/>
                    </a:cubicBezTo>
                    <a:cubicBezTo>
                      <a:pt x="124473" y="128233"/>
                      <a:pt x="89198" y="168079"/>
                      <a:pt x="68481" y="164492"/>
                    </a:cubicBezTo>
                    <a:cubicBezTo>
                      <a:pt x="47764" y="160905"/>
                      <a:pt x="-3356" y="89358"/>
                      <a:pt x="173" y="6198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173C6037-4DB9-ED83-4433-B05B1789882A}"/>
                  </a:ext>
                </a:extLst>
              </p:cNvPr>
              <p:cNvSpPr/>
              <p:nvPr/>
            </p:nvSpPr>
            <p:spPr>
              <a:xfrm>
                <a:off x="8429626" y="3102883"/>
                <a:ext cx="145581" cy="21816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타원 66">
                <a:extLst>
                  <a:ext uri="{FF2B5EF4-FFF2-40B4-BE49-F238E27FC236}">
                    <a16:creationId xmlns:a16="http://schemas.microsoft.com/office/drawing/2014/main" id="{ACFC8D39-9633-6A55-C1A2-6CA1AEB8A769}"/>
                  </a:ext>
                </a:extLst>
              </p:cNvPr>
              <p:cNvSpPr/>
              <p:nvPr/>
            </p:nvSpPr>
            <p:spPr>
              <a:xfrm rot="556820">
                <a:off x="8676802" y="3149513"/>
                <a:ext cx="147483" cy="19696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타원 39">
                <a:extLst>
                  <a:ext uri="{FF2B5EF4-FFF2-40B4-BE49-F238E27FC236}">
                    <a16:creationId xmlns:a16="http://schemas.microsoft.com/office/drawing/2014/main" id="{5F547928-3CDD-D3BF-C482-5E0FD4395C97}"/>
                  </a:ext>
                </a:extLst>
              </p:cNvPr>
              <p:cNvSpPr/>
              <p:nvPr/>
            </p:nvSpPr>
            <p:spPr>
              <a:xfrm rot="2282784">
                <a:off x="8816250" y="3316077"/>
                <a:ext cx="132145" cy="161738"/>
              </a:xfrm>
              <a:custGeom>
                <a:avLst/>
                <a:gdLst>
                  <a:gd name="connsiteX0" fmla="*/ 0 w 120377"/>
                  <a:gd name="connsiteY0" fmla="*/ 84528 h 169055"/>
                  <a:gd name="connsiteX1" fmla="*/ 60189 w 120377"/>
                  <a:gd name="connsiteY1" fmla="*/ 0 h 169055"/>
                  <a:gd name="connsiteX2" fmla="*/ 120378 w 120377"/>
                  <a:gd name="connsiteY2" fmla="*/ 84528 h 169055"/>
                  <a:gd name="connsiteX3" fmla="*/ 60189 w 120377"/>
                  <a:gd name="connsiteY3" fmla="*/ 169056 h 169055"/>
                  <a:gd name="connsiteX4" fmla="*/ 0 w 120377"/>
                  <a:gd name="connsiteY4" fmla="*/ 84528 h 169055"/>
                  <a:gd name="connsiteX0" fmla="*/ 0 w 131466"/>
                  <a:gd name="connsiteY0" fmla="*/ 101404 h 169410"/>
                  <a:gd name="connsiteX1" fmla="*/ 71277 w 131466"/>
                  <a:gd name="connsiteY1" fmla="*/ 135 h 169410"/>
                  <a:gd name="connsiteX2" fmla="*/ 131466 w 131466"/>
                  <a:gd name="connsiteY2" fmla="*/ 84663 h 169410"/>
                  <a:gd name="connsiteX3" fmla="*/ 71277 w 131466"/>
                  <a:gd name="connsiteY3" fmla="*/ 169191 h 169410"/>
                  <a:gd name="connsiteX4" fmla="*/ 0 w 131466"/>
                  <a:gd name="connsiteY4" fmla="*/ 101404 h 169410"/>
                  <a:gd name="connsiteX0" fmla="*/ 679 w 132145"/>
                  <a:gd name="connsiteY0" fmla="*/ 93824 h 161738"/>
                  <a:gd name="connsiteX1" fmla="*/ 41626 w 132145"/>
                  <a:gd name="connsiteY1" fmla="*/ 165 h 161738"/>
                  <a:gd name="connsiteX2" fmla="*/ 132145 w 132145"/>
                  <a:gd name="connsiteY2" fmla="*/ 77083 h 161738"/>
                  <a:gd name="connsiteX3" fmla="*/ 71956 w 132145"/>
                  <a:gd name="connsiteY3" fmla="*/ 161611 h 161738"/>
                  <a:gd name="connsiteX4" fmla="*/ 679 w 132145"/>
                  <a:gd name="connsiteY4" fmla="*/ 93824 h 161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145" h="161738">
                    <a:moveTo>
                      <a:pt x="679" y="93824"/>
                    </a:moveTo>
                    <a:cubicBezTo>
                      <a:pt x="-4376" y="66916"/>
                      <a:pt x="19715" y="2955"/>
                      <a:pt x="41626" y="165"/>
                    </a:cubicBezTo>
                    <a:cubicBezTo>
                      <a:pt x="63537" y="-2625"/>
                      <a:pt x="132145" y="30399"/>
                      <a:pt x="132145" y="77083"/>
                    </a:cubicBezTo>
                    <a:cubicBezTo>
                      <a:pt x="132145" y="123767"/>
                      <a:pt x="93867" y="158821"/>
                      <a:pt x="71956" y="161611"/>
                    </a:cubicBezTo>
                    <a:cubicBezTo>
                      <a:pt x="50045" y="164401"/>
                      <a:pt x="5734" y="120732"/>
                      <a:pt x="679" y="938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타원 41">
                <a:extLst>
                  <a:ext uri="{FF2B5EF4-FFF2-40B4-BE49-F238E27FC236}">
                    <a16:creationId xmlns:a16="http://schemas.microsoft.com/office/drawing/2014/main" id="{69C475A4-3FA5-9268-59AC-C71C05516D5A}"/>
                  </a:ext>
                </a:extLst>
              </p:cNvPr>
              <p:cNvSpPr/>
              <p:nvPr/>
            </p:nvSpPr>
            <p:spPr>
              <a:xfrm rot="20654089">
                <a:off x="8359525" y="3382777"/>
                <a:ext cx="428084" cy="355309"/>
              </a:xfrm>
              <a:custGeom>
                <a:avLst/>
                <a:gdLst>
                  <a:gd name="connsiteX0" fmla="*/ 0 w 360169"/>
                  <a:gd name="connsiteY0" fmla="*/ 199651 h 399302"/>
                  <a:gd name="connsiteX1" fmla="*/ 180085 w 360169"/>
                  <a:gd name="connsiteY1" fmla="*/ 0 h 399302"/>
                  <a:gd name="connsiteX2" fmla="*/ 360170 w 360169"/>
                  <a:gd name="connsiteY2" fmla="*/ 199651 h 399302"/>
                  <a:gd name="connsiteX3" fmla="*/ 180085 w 360169"/>
                  <a:gd name="connsiteY3" fmla="*/ 399302 h 399302"/>
                  <a:gd name="connsiteX4" fmla="*/ 0 w 360169"/>
                  <a:gd name="connsiteY4" fmla="*/ 199651 h 399302"/>
                  <a:gd name="connsiteX0" fmla="*/ 277 w 360447"/>
                  <a:gd name="connsiteY0" fmla="*/ 199651 h 247753"/>
                  <a:gd name="connsiteX1" fmla="*/ 180362 w 360447"/>
                  <a:gd name="connsiteY1" fmla="*/ 0 h 247753"/>
                  <a:gd name="connsiteX2" fmla="*/ 360447 w 360447"/>
                  <a:gd name="connsiteY2" fmla="*/ 199651 h 247753"/>
                  <a:gd name="connsiteX3" fmla="*/ 151787 w 360447"/>
                  <a:gd name="connsiteY3" fmla="*/ 196102 h 247753"/>
                  <a:gd name="connsiteX4" fmla="*/ 277 w 360447"/>
                  <a:gd name="connsiteY4" fmla="*/ 199651 h 247753"/>
                  <a:gd name="connsiteX0" fmla="*/ 7 w 360177"/>
                  <a:gd name="connsiteY0" fmla="*/ 199651 h 243610"/>
                  <a:gd name="connsiteX1" fmla="*/ 180092 w 360177"/>
                  <a:gd name="connsiteY1" fmla="*/ 0 h 243610"/>
                  <a:gd name="connsiteX2" fmla="*/ 360177 w 360177"/>
                  <a:gd name="connsiteY2" fmla="*/ 199651 h 243610"/>
                  <a:gd name="connsiteX3" fmla="*/ 185290 w 360177"/>
                  <a:gd name="connsiteY3" fmla="*/ 177993 h 243610"/>
                  <a:gd name="connsiteX4" fmla="*/ 7 w 360177"/>
                  <a:gd name="connsiteY4" fmla="*/ 199651 h 243610"/>
                  <a:gd name="connsiteX0" fmla="*/ 2 w 360172"/>
                  <a:gd name="connsiteY0" fmla="*/ 199651 h 257886"/>
                  <a:gd name="connsiteX1" fmla="*/ 180087 w 360172"/>
                  <a:gd name="connsiteY1" fmla="*/ 0 h 257886"/>
                  <a:gd name="connsiteX2" fmla="*/ 360172 w 360172"/>
                  <a:gd name="connsiteY2" fmla="*/ 199651 h 257886"/>
                  <a:gd name="connsiteX3" fmla="*/ 182470 w 360172"/>
                  <a:gd name="connsiteY3" fmla="*/ 229730 h 257886"/>
                  <a:gd name="connsiteX4" fmla="*/ 2 w 360172"/>
                  <a:gd name="connsiteY4" fmla="*/ 199651 h 257886"/>
                  <a:gd name="connsiteX0" fmla="*/ 1 w 371429"/>
                  <a:gd name="connsiteY0" fmla="*/ 199769 h 244641"/>
                  <a:gd name="connsiteX1" fmla="*/ 180086 w 371429"/>
                  <a:gd name="connsiteY1" fmla="*/ 118 h 244641"/>
                  <a:gd name="connsiteX2" fmla="*/ 371429 w 371429"/>
                  <a:gd name="connsiteY2" fmla="*/ 179074 h 244641"/>
                  <a:gd name="connsiteX3" fmla="*/ 182469 w 371429"/>
                  <a:gd name="connsiteY3" fmla="*/ 229848 h 244641"/>
                  <a:gd name="connsiteX4" fmla="*/ 1 w 371429"/>
                  <a:gd name="connsiteY4" fmla="*/ 199769 h 244641"/>
                  <a:gd name="connsiteX0" fmla="*/ 2 w 368616"/>
                  <a:gd name="connsiteY0" fmla="*/ 231349 h 250151"/>
                  <a:gd name="connsiteX1" fmla="*/ 177273 w 368616"/>
                  <a:gd name="connsiteY1" fmla="*/ 655 h 250151"/>
                  <a:gd name="connsiteX2" fmla="*/ 368616 w 368616"/>
                  <a:gd name="connsiteY2" fmla="*/ 179611 h 250151"/>
                  <a:gd name="connsiteX3" fmla="*/ 179656 w 368616"/>
                  <a:gd name="connsiteY3" fmla="*/ 230385 h 250151"/>
                  <a:gd name="connsiteX4" fmla="*/ 2 w 368616"/>
                  <a:gd name="connsiteY4" fmla="*/ 231349 h 250151"/>
                  <a:gd name="connsiteX0" fmla="*/ 60 w 368674"/>
                  <a:gd name="connsiteY0" fmla="*/ 231349 h 255848"/>
                  <a:gd name="connsiteX1" fmla="*/ 177331 w 368674"/>
                  <a:gd name="connsiteY1" fmla="*/ 655 h 255848"/>
                  <a:gd name="connsiteX2" fmla="*/ 368674 w 368674"/>
                  <a:gd name="connsiteY2" fmla="*/ 179611 h 255848"/>
                  <a:gd name="connsiteX3" fmla="*/ 160013 w 368674"/>
                  <a:gd name="connsiteY3" fmla="*/ 243319 h 255848"/>
                  <a:gd name="connsiteX4" fmla="*/ 60 w 368674"/>
                  <a:gd name="connsiteY4" fmla="*/ 231349 h 255848"/>
                  <a:gd name="connsiteX0" fmla="*/ 60 w 371488"/>
                  <a:gd name="connsiteY0" fmla="*/ 231029 h 256733"/>
                  <a:gd name="connsiteX1" fmla="*/ 177331 w 371488"/>
                  <a:gd name="connsiteY1" fmla="*/ 335 h 256733"/>
                  <a:gd name="connsiteX2" fmla="*/ 371488 w 371488"/>
                  <a:gd name="connsiteY2" fmla="*/ 192226 h 256733"/>
                  <a:gd name="connsiteX3" fmla="*/ 160013 w 371488"/>
                  <a:gd name="connsiteY3" fmla="*/ 242999 h 256733"/>
                  <a:gd name="connsiteX4" fmla="*/ 60 w 371488"/>
                  <a:gd name="connsiteY4" fmla="*/ 231029 h 256733"/>
                  <a:gd name="connsiteX0" fmla="*/ 160 w 371588"/>
                  <a:gd name="connsiteY0" fmla="*/ 223298 h 249002"/>
                  <a:gd name="connsiteX1" fmla="*/ 135214 w 371588"/>
                  <a:gd name="connsiteY1" fmla="*/ 365 h 249002"/>
                  <a:gd name="connsiteX2" fmla="*/ 371588 w 371588"/>
                  <a:gd name="connsiteY2" fmla="*/ 184495 h 249002"/>
                  <a:gd name="connsiteX3" fmla="*/ 160113 w 371588"/>
                  <a:gd name="connsiteY3" fmla="*/ 235268 h 249002"/>
                  <a:gd name="connsiteX4" fmla="*/ 160 w 371588"/>
                  <a:gd name="connsiteY4" fmla="*/ 223298 h 249002"/>
                  <a:gd name="connsiteX0" fmla="*/ 105 w 371533"/>
                  <a:gd name="connsiteY0" fmla="*/ 225873 h 251577"/>
                  <a:gd name="connsiteX1" fmla="*/ 183005 w 371533"/>
                  <a:gd name="connsiteY1" fmla="*/ 353 h 251577"/>
                  <a:gd name="connsiteX2" fmla="*/ 371533 w 371533"/>
                  <a:gd name="connsiteY2" fmla="*/ 187070 h 251577"/>
                  <a:gd name="connsiteX3" fmla="*/ 160058 w 371533"/>
                  <a:gd name="connsiteY3" fmla="*/ 237843 h 251577"/>
                  <a:gd name="connsiteX4" fmla="*/ 105 w 371533"/>
                  <a:gd name="connsiteY4" fmla="*/ 225873 h 251577"/>
                  <a:gd name="connsiteX0" fmla="*/ 90 w 391220"/>
                  <a:gd name="connsiteY0" fmla="*/ 176385 h 254155"/>
                  <a:gd name="connsiteX1" fmla="*/ 202692 w 391220"/>
                  <a:gd name="connsiteY1" fmla="*/ 16 h 254155"/>
                  <a:gd name="connsiteX2" fmla="*/ 391220 w 391220"/>
                  <a:gd name="connsiteY2" fmla="*/ 186733 h 254155"/>
                  <a:gd name="connsiteX3" fmla="*/ 179745 w 391220"/>
                  <a:gd name="connsiteY3" fmla="*/ 237506 h 254155"/>
                  <a:gd name="connsiteX4" fmla="*/ 90 w 391220"/>
                  <a:gd name="connsiteY4" fmla="*/ 176385 h 254155"/>
                  <a:gd name="connsiteX0" fmla="*/ 23 w 391153"/>
                  <a:gd name="connsiteY0" fmla="*/ 176385 h 242753"/>
                  <a:gd name="connsiteX1" fmla="*/ 202625 w 391153"/>
                  <a:gd name="connsiteY1" fmla="*/ 16 h 242753"/>
                  <a:gd name="connsiteX2" fmla="*/ 391153 w 391153"/>
                  <a:gd name="connsiteY2" fmla="*/ 186733 h 242753"/>
                  <a:gd name="connsiteX3" fmla="*/ 190936 w 391153"/>
                  <a:gd name="connsiteY3" fmla="*/ 209050 h 242753"/>
                  <a:gd name="connsiteX4" fmla="*/ 23 w 391153"/>
                  <a:gd name="connsiteY4" fmla="*/ 176385 h 242753"/>
                  <a:gd name="connsiteX0" fmla="*/ 27 w 363012"/>
                  <a:gd name="connsiteY0" fmla="*/ 197091 h 241820"/>
                  <a:gd name="connsiteX1" fmla="*/ 174484 w 363012"/>
                  <a:gd name="connsiteY1" fmla="*/ 27 h 241820"/>
                  <a:gd name="connsiteX2" fmla="*/ 363012 w 363012"/>
                  <a:gd name="connsiteY2" fmla="*/ 186744 h 241820"/>
                  <a:gd name="connsiteX3" fmla="*/ 162795 w 363012"/>
                  <a:gd name="connsiteY3" fmla="*/ 209061 h 241820"/>
                  <a:gd name="connsiteX4" fmla="*/ 27 w 363012"/>
                  <a:gd name="connsiteY4" fmla="*/ 197091 h 241820"/>
                  <a:gd name="connsiteX0" fmla="*/ 31 w 349673"/>
                  <a:gd name="connsiteY0" fmla="*/ 137224 h 245049"/>
                  <a:gd name="connsiteX1" fmla="*/ 161145 w 349673"/>
                  <a:gd name="connsiteY1" fmla="*/ 446 h 245049"/>
                  <a:gd name="connsiteX2" fmla="*/ 349673 w 349673"/>
                  <a:gd name="connsiteY2" fmla="*/ 187163 h 245049"/>
                  <a:gd name="connsiteX3" fmla="*/ 149456 w 349673"/>
                  <a:gd name="connsiteY3" fmla="*/ 209480 h 245049"/>
                  <a:gd name="connsiteX4" fmla="*/ 31 w 349673"/>
                  <a:gd name="connsiteY4" fmla="*/ 137224 h 245049"/>
                  <a:gd name="connsiteX0" fmla="*/ 79 w 349721"/>
                  <a:gd name="connsiteY0" fmla="*/ 137198 h 232280"/>
                  <a:gd name="connsiteX1" fmla="*/ 161193 w 349721"/>
                  <a:gd name="connsiteY1" fmla="*/ 420 h 232280"/>
                  <a:gd name="connsiteX2" fmla="*/ 349721 w 349721"/>
                  <a:gd name="connsiteY2" fmla="*/ 187137 h 232280"/>
                  <a:gd name="connsiteX3" fmla="*/ 181528 w 349721"/>
                  <a:gd name="connsiteY3" fmla="*/ 163720 h 232280"/>
                  <a:gd name="connsiteX4" fmla="*/ 79 w 349721"/>
                  <a:gd name="connsiteY4" fmla="*/ 137198 h 232280"/>
                  <a:gd name="connsiteX0" fmla="*/ 77 w 331039"/>
                  <a:gd name="connsiteY0" fmla="*/ 136829 h 205884"/>
                  <a:gd name="connsiteX1" fmla="*/ 161191 w 331039"/>
                  <a:gd name="connsiteY1" fmla="*/ 51 h 205884"/>
                  <a:gd name="connsiteX2" fmla="*/ 331038 w 331039"/>
                  <a:gd name="connsiteY2" fmla="*/ 153507 h 205884"/>
                  <a:gd name="connsiteX3" fmla="*/ 181526 w 331039"/>
                  <a:gd name="connsiteY3" fmla="*/ 163351 h 205884"/>
                  <a:gd name="connsiteX4" fmla="*/ 77 w 331039"/>
                  <a:gd name="connsiteY4" fmla="*/ 136829 h 205884"/>
                  <a:gd name="connsiteX0" fmla="*/ 30 w 330991"/>
                  <a:gd name="connsiteY0" fmla="*/ 136828 h 200891"/>
                  <a:gd name="connsiteX1" fmla="*/ 161144 w 330991"/>
                  <a:gd name="connsiteY1" fmla="*/ 50 h 200891"/>
                  <a:gd name="connsiteX2" fmla="*/ 330991 w 330991"/>
                  <a:gd name="connsiteY2" fmla="*/ 153506 h 200891"/>
                  <a:gd name="connsiteX3" fmla="*/ 149455 w 330991"/>
                  <a:gd name="connsiteY3" fmla="*/ 144641 h 200891"/>
                  <a:gd name="connsiteX4" fmla="*/ 30 w 330991"/>
                  <a:gd name="connsiteY4" fmla="*/ 136828 h 200891"/>
                  <a:gd name="connsiteX0" fmla="*/ 37 w 307837"/>
                  <a:gd name="connsiteY0" fmla="*/ 131936 h 201098"/>
                  <a:gd name="connsiteX1" fmla="*/ 137990 w 307837"/>
                  <a:gd name="connsiteY1" fmla="*/ 85 h 201098"/>
                  <a:gd name="connsiteX2" fmla="*/ 307837 w 307837"/>
                  <a:gd name="connsiteY2" fmla="*/ 153541 h 201098"/>
                  <a:gd name="connsiteX3" fmla="*/ 126301 w 307837"/>
                  <a:gd name="connsiteY3" fmla="*/ 144676 h 201098"/>
                  <a:gd name="connsiteX4" fmla="*/ 37 w 307837"/>
                  <a:gd name="connsiteY4" fmla="*/ 131936 h 201098"/>
                  <a:gd name="connsiteX0" fmla="*/ 35 w 279454"/>
                  <a:gd name="connsiteY0" fmla="*/ 131899 h 179701"/>
                  <a:gd name="connsiteX1" fmla="*/ 137988 w 279454"/>
                  <a:gd name="connsiteY1" fmla="*/ 48 h 179701"/>
                  <a:gd name="connsiteX2" fmla="*/ 279454 w 279454"/>
                  <a:gd name="connsiteY2" fmla="*/ 125461 h 179701"/>
                  <a:gd name="connsiteX3" fmla="*/ 126299 w 279454"/>
                  <a:gd name="connsiteY3" fmla="*/ 144639 h 179701"/>
                  <a:gd name="connsiteX4" fmla="*/ 35 w 279454"/>
                  <a:gd name="connsiteY4" fmla="*/ 131899 h 179701"/>
                  <a:gd name="connsiteX0" fmla="*/ 240 w 279659"/>
                  <a:gd name="connsiteY0" fmla="*/ 131899 h 179575"/>
                  <a:gd name="connsiteX1" fmla="*/ 138193 w 279659"/>
                  <a:gd name="connsiteY1" fmla="*/ 48 h 179575"/>
                  <a:gd name="connsiteX2" fmla="*/ 279659 w 279659"/>
                  <a:gd name="connsiteY2" fmla="*/ 125461 h 179575"/>
                  <a:gd name="connsiteX3" fmla="*/ 109541 w 279659"/>
                  <a:gd name="connsiteY3" fmla="*/ 144238 h 179575"/>
                  <a:gd name="connsiteX4" fmla="*/ 240 w 279659"/>
                  <a:gd name="connsiteY4" fmla="*/ 131899 h 179575"/>
                  <a:gd name="connsiteX0" fmla="*/ 211 w 279630"/>
                  <a:gd name="connsiteY0" fmla="*/ 131899 h 184060"/>
                  <a:gd name="connsiteX1" fmla="*/ 138164 w 279630"/>
                  <a:gd name="connsiteY1" fmla="*/ 48 h 184060"/>
                  <a:gd name="connsiteX2" fmla="*/ 279630 w 279630"/>
                  <a:gd name="connsiteY2" fmla="*/ 125461 h 184060"/>
                  <a:gd name="connsiteX3" fmla="*/ 109512 w 279630"/>
                  <a:gd name="connsiteY3" fmla="*/ 144238 h 184060"/>
                  <a:gd name="connsiteX4" fmla="*/ 211 w 279630"/>
                  <a:gd name="connsiteY4" fmla="*/ 131899 h 184060"/>
                  <a:gd name="connsiteX0" fmla="*/ 221 w 279640"/>
                  <a:gd name="connsiteY0" fmla="*/ 131899 h 187872"/>
                  <a:gd name="connsiteX1" fmla="*/ 138174 w 279640"/>
                  <a:gd name="connsiteY1" fmla="*/ 48 h 187872"/>
                  <a:gd name="connsiteX2" fmla="*/ 279640 w 279640"/>
                  <a:gd name="connsiteY2" fmla="*/ 125461 h 187872"/>
                  <a:gd name="connsiteX3" fmla="*/ 109522 w 279640"/>
                  <a:gd name="connsiteY3" fmla="*/ 144238 h 187872"/>
                  <a:gd name="connsiteX4" fmla="*/ 221 w 279640"/>
                  <a:gd name="connsiteY4" fmla="*/ 131899 h 187872"/>
                  <a:gd name="connsiteX0" fmla="*/ 247 w 277476"/>
                  <a:gd name="connsiteY0" fmla="*/ 113944 h 180350"/>
                  <a:gd name="connsiteX1" fmla="*/ 136010 w 277476"/>
                  <a:gd name="connsiteY1" fmla="*/ 30 h 180350"/>
                  <a:gd name="connsiteX2" fmla="*/ 277476 w 277476"/>
                  <a:gd name="connsiteY2" fmla="*/ 125443 h 180350"/>
                  <a:gd name="connsiteX3" fmla="*/ 107358 w 277476"/>
                  <a:gd name="connsiteY3" fmla="*/ 144220 h 180350"/>
                  <a:gd name="connsiteX4" fmla="*/ 247 w 277476"/>
                  <a:gd name="connsiteY4" fmla="*/ 113944 h 180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476" h="180350">
                    <a:moveTo>
                      <a:pt x="247" y="113944"/>
                    </a:moveTo>
                    <a:cubicBezTo>
                      <a:pt x="5022" y="89912"/>
                      <a:pt x="89805" y="-1886"/>
                      <a:pt x="136010" y="30"/>
                    </a:cubicBezTo>
                    <a:cubicBezTo>
                      <a:pt x="182215" y="1946"/>
                      <a:pt x="277476" y="15179"/>
                      <a:pt x="277476" y="125443"/>
                    </a:cubicBezTo>
                    <a:cubicBezTo>
                      <a:pt x="277476" y="235707"/>
                      <a:pt x="153563" y="146136"/>
                      <a:pt x="107358" y="144220"/>
                    </a:cubicBezTo>
                    <a:cubicBezTo>
                      <a:pt x="61153" y="142304"/>
                      <a:pt x="-4528" y="137976"/>
                      <a:pt x="247" y="1139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58D3F8FF-345B-CADE-F4A9-1E3C4EF16B1C}"/>
              </a:ext>
            </a:extLst>
          </p:cNvPr>
          <p:cNvCxnSpPr/>
          <p:nvPr/>
        </p:nvCxnSpPr>
        <p:spPr>
          <a:xfrm>
            <a:off x="6096000" y="3890864"/>
            <a:ext cx="0" cy="2006082"/>
          </a:xfrm>
          <a:prstGeom prst="line">
            <a:avLst/>
          </a:prstGeom>
          <a:ln w="19050">
            <a:solidFill>
              <a:srgbClr val="D39F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A5B6923-18A4-D369-EE00-301C4EF31D25}"/>
              </a:ext>
            </a:extLst>
          </p:cNvPr>
          <p:cNvSpPr txBox="1"/>
          <p:nvPr/>
        </p:nvSpPr>
        <p:spPr>
          <a:xfrm>
            <a:off x="4540994" y="6037087"/>
            <a:ext cx="42267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D39F9F"/>
                </a:solidFill>
              </a:rPr>
              <a:t>한라대학교</a:t>
            </a:r>
            <a:r>
              <a:rPr lang="ko-KR" altLang="en-US" b="1" dirty="0">
                <a:solidFill>
                  <a:srgbClr val="D39F9F"/>
                </a:solidFill>
              </a:rPr>
              <a:t> 컴퓨터 공학과</a:t>
            </a:r>
          </a:p>
        </p:txBody>
      </p:sp>
      <p:sp>
        <p:nvSpPr>
          <p:cNvPr id="87" name="자유형: 도형 86">
            <a:extLst>
              <a:ext uri="{FF2B5EF4-FFF2-40B4-BE49-F238E27FC236}">
                <a16:creationId xmlns:a16="http://schemas.microsoft.com/office/drawing/2014/main" id="{C0D29B6A-1559-32D5-98B4-C4E5191710CD}"/>
              </a:ext>
            </a:extLst>
          </p:cNvPr>
          <p:cNvSpPr/>
          <p:nvPr/>
        </p:nvSpPr>
        <p:spPr>
          <a:xfrm>
            <a:off x="204788" y="207249"/>
            <a:ext cx="2490391" cy="2381250"/>
          </a:xfrm>
          <a:custGeom>
            <a:avLst/>
            <a:gdLst>
              <a:gd name="connsiteX0" fmla="*/ 2447962 w 2490391"/>
              <a:gd name="connsiteY0" fmla="*/ 762000 h 2381250"/>
              <a:gd name="connsiteX1" fmla="*/ 2349537 w 2490391"/>
              <a:gd name="connsiteY1" fmla="*/ 723900 h 2381250"/>
              <a:gd name="connsiteX2" fmla="*/ 2089187 w 2490391"/>
              <a:gd name="connsiteY2" fmla="*/ 638175 h 2381250"/>
              <a:gd name="connsiteX3" fmla="*/ 2025687 w 2490391"/>
              <a:gd name="connsiteY3" fmla="*/ 619125 h 2381250"/>
              <a:gd name="connsiteX4" fmla="*/ 1971712 w 2490391"/>
              <a:gd name="connsiteY4" fmla="*/ 603250 h 2381250"/>
              <a:gd name="connsiteX5" fmla="*/ 1819312 w 2490391"/>
              <a:gd name="connsiteY5" fmla="*/ 546100 h 2381250"/>
              <a:gd name="connsiteX6" fmla="*/ 1771687 w 2490391"/>
              <a:gd name="connsiteY6" fmla="*/ 530225 h 2381250"/>
              <a:gd name="connsiteX7" fmla="*/ 1743112 w 2490391"/>
              <a:gd name="connsiteY7" fmla="*/ 520700 h 2381250"/>
              <a:gd name="connsiteX8" fmla="*/ 1663737 w 2490391"/>
              <a:gd name="connsiteY8" fmla="*/ 488950 h 2381250"/>
              <a:gd name="connsiteX9" fmla="*/ 1574837 w 2490391"/>
              <a:gd name="connsiteY9" fmla="*/ 454025 h 2381250"/>
              <a:gd name="connsiteX10" fmla="*/ 1517687 w 2490391"/>
              <a:gd name="connsiteY10" fmla="*/ 431800 h 2381250"/>
              <a:gd name="connsiteX11" fmla="*/ 1470062 w 2490391"/>
              <a:gd name="connsiteY11" fmla="*/ 415925 h 2381250"/>
              <a:gd name="connsiteX12" fmla="*/ 1374812 w 2490391"/>
              <a:gd name="connsiteY12" fmla="*/ 387350 h 2381250"/>
              <a:gd name="connsiteX13" fmla="*/ 1327187 w 2490391"/>
              <a:gd name="connsiteY13" fmla="*/ 371475 h 2381250"/>
              <a:gd name="connsiteX14" fmla="*/ 1247812 w 2490391"/>
              <a:gd name="connsiteY14" fmla="*/ 352425 h 2381250"/>
              <a:gd name="connsiteX15" fmla="*/ 1168437 w 2490391"/>
              <a:gd name="connsiteY15" fmla="*/ 327025 h 2381250"/>
              <a:gd name="connsiteX16" fmla="*/ 993812 w 2490391"/>
              <a:gd name="connsiteY16" fmla="*/ 282575 h 2381250"/>
              <a:gd name="connsiteX17" fmla="*/ 914437 w 2490391"/>
              <a:gd name="connsiteY17" fmla="*/ 254000 h 2381250"/>
              <a:gd name="connsiteX18" fmla="*/ 873162 w 2490391"/>
              <a:gd name="connsiteY18" fmla="*/ 238125 h 2381250"/>
              <a:gd name="connsiteX19" fmla="*/ 828712 w 2490391"/>
              <a:gd name="connsiteY19" fmla="*/ 222250 h 2381250"/>
              <a:gd name="connsiteX20" fmla="*/ 784262 w 2490391"/>
              <a:gd name="connsiteY20" fmla="*/ 206375 h 2381250"/>
              <a:gd name="connsiteX21" fmla="*/ 692187 w 2490391"/>
              <a:gd name="connsiteY21" fmla="*/ 177800 h 2381250"/>
              <a:gd name="connsiteX22" fmla="*/ 615987 w 2490391"/>
              <a:gd name="connsiteY22" fmla="*/ 146050 h 2381250"/>
              <a:gd name="connsiteX23" fmla="*/ 536612 w 2490391"/>
              <a:gd name="connsiteY23" fmla="*/ 117475 h 2381250"/>
              <a:gd name="connsiteX24" fmla="*/ 498512 w 2490391"/>
              <a:gd name="connsiteY24" fmla="*/ 101600 h 2381250"/>
              <a:gd name="connsiteX25" fmla="*/ 479462 w 2490391"/>
              <a:gd name="connsiteY25" fmla="*/ 88900 h 2381250"/>
              <a:gd name="connsiteX26" fmla="*/ 444537 w 2490391"/>
              <a:gd name="connsiteY26" fmla="*/ 79375 h 2381250"/>
              <a:gd name="connsiteX27" fmla="*/ 384212 w 2490391"/>
              <a:gd name="connsiteY27" fmla="*/ 57150 h 2381250"/>
              <a:gd name="connsiteX28" fmla="*/ 349287 w 2490391"/>
              <a:gd name="connsiteY28" fmla="*/ 47625 h 2381250"/>
              <a:gd name="connsiteX29" fmla="*/ 317537 w 2490391"/>
              <a:gd name="connsiteY29" fmla="*/ 38100 h 2381250"/>
              <a:gd name="connsiteX30" fmla="*/ 212762 w 2490391"/>
              <a:gd name="connsiteY30" fmla="*/ 19050 h 2381250"/>
              <a:gd name="connsiteX31" fmla="*/ 171487 w 2490391"/>
              <a:gd name="connsiteY31" fmla="*/ 9525 h 2381250"/>
              <a:gd name="connsiteX32" fmla="*/ 139737 w 2490391"/>
              <a:gd name="connsiteY32" fmla="*/ 6350 h 2381250"/>
              <a:gd name="connsiteX33" fmla="*/ 88937 w 2490391"/>
              <a:gd name="connsiteY33" fmla="*/ 0 h 2381250"/>
              <a:gd name="connsiteX34" fmla="*/ 47662 w 2490391"/>
              <a:gd name="connsiteY34" fmla="*/ 3175 h 2381250"/>
              <a:gd name="connsiteX35" fmla="*/ 22262 w 2490391"/>
              <a:gd name="connsiteY35" fmla="*/ 19050 h 2381250"/>
              <a:gd name="connsiteX36" fmla="*/ 9562 w 2490391"/>
              <a:gd name="connsiteY36" fmla="*/ 28575 h 2381250"/>
              <a:gd name="connsiteX37" fmla="*/ 6387 w 2490391"/>
              <a:gd name="connsiteY37" fmla="*/ 44450 h 2381250"/>
              <a:gd name="connsiteX38" fmla="*/ 37 w 2490391"/>
              <a:gd name="connsiteY38" fmla="*/ 57150 h 2381250"/>
              <a:gd name="connsiteX39" fmla="*/ 6387 w 2490391"/>
              <a:gd name="connsiteY39" fmla="*/ 377825 h 2381250"/>
              <a:gd name="connsiteX40" fmla="*/ 41312 w 2490391"/>
              <a:gd name="connsiteY40" fmla="*/ 527050 h 2381250"/>
              <a:gd name="connsiteX41" fmla="*/ 47662 w 2490391"/>
              <a:gd name="connsiteY41" fmla="*/ 571500 h 2381250"/>
              <a:gd name="connsiteX42" fmla="*/ 63537 w 2490391"/>
              <a:gd name="connsiteY42" fmla="*/ 622300 h 2381250"/>
              <a:gd name="connsiteX43" fmla="*/ 127037 w 2490391"/>
              <a:gd name="connsiteY43" fmla="*/ 819150 h 2381250"/>
              <a:gd name="connsiteX44" fmla="*/ 174662 w 2490391"/>
              <a:gd name="connsiteY44" fmla="*/ 1050925 h 2381250"/>
              <a:gd name="connsiteX45" fmla="*/ 190537 w 2490391"/>
              <a:gd name="connsiteY45" fmla="*/ 1117600 h 2381250"/>
              <a:gd name="connsiteX46" fmla="*/ 203237 w 2490391"/>
              <a:gd name="connsiteY46" fmla="*/ 1190625 h 2381250"/>
              <a:gd name="connsiteX47" fmla="*/ 225462 w 2490391"/>
              <a:gd name="connsiteY47" fmla="*/ 1263650 h 2381250"/>
              <a:gd name="connsiteX48" fmla="*/ 238162 w 2490391"/>
              <a:gd name="connsiteY48" fmla="*/ 1333500 h 2381250"/>
              <a:gd name="connsiteX49" fmla="*/ 257212 w 2490391"/>
              <a:gd name="connsiteY49" fmla="*/ 1406525 h 2381250"/>
              <a:gd name="connsiteX50" fmla="*/ 273087 w 2490391"/>
              <a:gd name="connsiteY50" fmla="*/ 1479550 h 2381250"/>
              <a:gd name="connsiteX51" fmla="*/ 314362 w 2490391"/>
              <a:gd name="connsiteY51" fmla="*/ 1597025 h 2381250"/>
              <a:gd name="connsiteX52" fmla="*/ 346112 w 2490391"/>
              <a:gd name="connsiteY52" fmla="*/ 1695450 h 2381250"/>
              <a:gd name="connsiteX53" fmla="*/ 384212 w 2490391"/>
              <a:gd name="connsiteY53" fmla="*/ 1787525 h 2381250"/>
              <a:gd name="connsiteX54" fmla="*/ 419137 w 2490391"/>
              <a:gd name="connsiteY54" fmla="*/ 1939925 h 2381250"/>
              <a:gd name="connsiteX55" fmla="*/ 435012 w 2490391"/>
              <a:gd name="connsiteY55" fmla="*/ 1997075 h 2381250"/>
              <a:gd name="connsiteX56" fmla="*/ 444537 w 2490391"/>
              <a:gd name="connsiteY56" fmla="*/ 2041525 h 2381250"/>
              <a:gd name="connsiteX57" fmla="*/ 454062 w 2490391"/>
              <a:gd name="connsiteY57" fmla="*/ 2114550 h 2381250"/>
              <a:gd name="connsiteX58" fmla="*/ 460412 w 2490391"/>
              <a:gd name="connsiteY58" fmla="*/ 2155825 h 2381250"/>
              <a:gd name="connsiteX59" fmla="*/ 473112 w 2490391"/>
              <a:gd name="connsiteY59" fmla="*/ 2187575 h 2381250"/>
              <a:gd name="connsiteX60" fmla="*/ 482637 w 2490391"/>
              <a:gd name="connsiteY60" fmla="*/ 2219325 h 2381250"/>
              <a:gd name="connsiteX61" fmla="*/ 495337 w 2490391"/>
              <a:gd name="connsiteY61" fmla="*/ 2273300 h 2381250"/>
              <a:gd name="connsiteX62" fmla="*/ 501687 w 2490391"/>
              <a:gd name="connsiteY62" fmla="*/ 2292350 h 2381250"/>
              <a:gd name="connsiteX63" fmla="*/ 514387 w 2490391"/>
              <a:gd name="connsiteY63" fmla="*/ 2305050 h 2381250"/>
              <a:gd name="connsiteX64" fmla="*/ 527087 w 2490391"/>
              <a:gd name="connsiteY64" fmla="*/ 2327275 h 2381250"/>
              <a:gd name="connsiteX65" fmla="*/ 536612 w 2490391"/>
              <a:gd name="connsiteY65" fmla="*/ 2336800 h 2381250"/>
              <a:gd name="connsiteX66" fmla="*/ 571537 w 2490391"/>
              <a:gd name="connsiteY66" fmla="*/ 2362200 h 2381250"/>
              <a:gd name="connsiteX67" fmla="*/ 593762 w 2490391"/>
              <a:gd name="connsiteY67" fmla="*/ 2371725 h 2381250"/>
              <a:gd name="connsiteX68" fmla="*/ 612812 w 2490391"/>
              <a:gd name="connsiteY68" fmla="*/ 2381250 h 2381250"/>
              <a:gd name="connsiteX69" fmla="*/ 701712 w 2490391"/>
              <a:gd name="connsiteY69" fmla="*/ 2368550 h 2381250"/>
              <a:gd name="connsiteX70" fmla="*/ 733462 w 2490391"/>
              <a:gd name="connsiteY70" fmla="*/ 2359025 h 2381250"/>
              <a:gd name="connsiteX71" fmla="*/ 816012 w 2490391"/>
              <a:gd name="connsiteY71" fmla="*/ 2295525 h 2381250"/>
              <a:gd name="connsiteX72" fmla="*/ 841412 w 2490391"/>
              <a:gd name="connsiteY72" fmla="*/ 2266950 h 2381250"/>
              <a:gd name="connsiteX73" fmla="*/ 876337 w 2490391"/>
              <a:gd name="connsiteY73" fmla="*/ 2238375 h 2381250"/>
              <a:gd name="connsiteX74" fmla="*/ 920787 w 2490391"/>
              <a:gd name="connsiteY74" fmla="*/ 2178050 h 2381250"/>
              <a:gd name="connsiteX75" fmla="*/ 943012 w 2490391"/>
              <a:gd name="connsiteY75" fmla="*/ 2149475 h 2381250"/>
              <a:gd name="connsiteX76" fmla="*/ 974762 w 2490391"/>
              <a:gd name="connsiteY76" fmla="*/ 2082800 h 2381250"/>
              <a:gd name="connsiteX77" fmla="*/ 993812 w 2490391"/>
              <a:gd name="connsiteY77" fmla="*/ 2025650 h 2381250"/>
              <a:gd name="connsiteX78" fmla="*/ 1019212 w 2490391"/>
              <a:gd name="connsiteY78" fmla="*/ 1974850 h 2381250"/>
              <a:gd name="connsiteX79" fmla="*/ 1044612 w 2490391"/>
              <a:gd name="connsiteY79" fmla="*/ 1924050 h 2381250"/>
              <a:gd name="connsiteX80" fmla="*/ 1070012 w 2490391"/>
              <a:gd name="connsiteY80" fmla="*/ 1895475 h 2381250"/>
              <a:gd name="connsiteX81" fmla="*/ 1092237 w 2490391"/>
              <a:gd name="connsiteY81" fmla="*/ 1866900 h 2381250"/>
              <a:gd name="connsiteX82" fmla="*/ 1114462 w 2490391"/>
              <a:gd name="connsiteY82" fmla="*/ 1835150 h 2381250"/>
              <a:gd name="connsiteX83" fmla="*/ 1184312 w 2490391"/>
              <a:gd name="connsiteY83" fmla="*/ 1771650 h 2381250"/>
              <a:gd name="connsiteX84" fmla="*/ 1219237 w 2490391"/>
              <a:gd name="connsiteY84" fmla="*/ 1736725 h 2381250"/>
              <a:gd name="connsiteX85" fmla="*/ 1285912 w 2490391"/>
              <a:gd name="connsiteY85" fmla="*/ 1685925 h 2381250"/>
              <a:gd name="connsiteX86" fmla="*/ 1314487 w 2490391"/>
              <a:gd name="connsiteY86" fmla="*/ 1663700 h 2381250"/>
              <a:gd name="connsiteX87" fmla="*/ 1343062 w 2490391"/>
              <a:gd name="connsiteY87" fmla="*/ 1638300 h 2381250"/>
              <a:gd name="connsiteX88" fmla="*/ 1425612 w 2490391"/>
              <a:gd name="connsiteY88" fmla="*/ 1590675 h 2381250"/>
              <a:gd name="connsiteX89" fmla="*/ 1457362 w 2490391"/>
              <a:gd name="connsiteY89" fmla="*/ 1565275 h 2381250"/>
              <a:gd name="connsiteX90" fmla="*/ 1495462 w 2490391"/>
              <a:gd name="connsiteY90" fmla="*/ 1539875 h 2381250"/>
              <a:gd name="connsiteX91" fmla="*/ 1546262 w 2490391"/>
              <a:gd name="connsiteY91" fmla="*/ 1495425 h 2381250"/>
              <a:gd name="connsiteX92" fmla="*/ 1616112 w 2490391"/>
              <a:gd name="connsiteY92" fmla="*/ 1454150 h 2381250"/>
              <a:gd name="connsiteX93" fmla="*/ 1676437 w 2490391"/>
              <a:gd name="connsiteY93" fmla="*/ 1409700 h 2381250"/>
              <a:gd name="connsiteX94" fmla="*/ 1701837 w 2490391"/>
              <a:gd name="connsiteY94" fmla="*/ 1393825 h 2381250"/>
              <a:gd name="connsiteX95" fmla="*/ 1730412 w 2490391"/>
              <a:gd name="connsiteY95" fmla="*/ 1377950 h 2381250"/>
              <a:gd name="connsiteX96" fmla="*/ 1749462 w 2490391"/>
              <a:gd name="connsiteY96" fmla="*/ 1358900 h 2381250"/>
              <a:gd name="connsiteX97" fmla="*/ 1800262 w 2490391"/>
              <a:gd name="connsiteY97" fmla="*/ 1323975 h 2381250"/>
              <a:gd name="connsiteX98" fmla="*/ 1847887 w 2490391"/>
              <a:gd name="connsiteY98" fmla="*/ 1285875 h 2381250"/>
              <a:gd name="connsiteX99" fmla="*/ 1885987 w 2490391"/>
              <a:gd name="connsiteY99" fmla="*/ 1247775 h 2381250"/>
              <a:gd name="connsiteX100" fmla="*/ 1905037 w 2490391"/>
              <a:gd name="connsiteY100" fmla="*/ 1235075 h 2381250"/>
              <a:gd name="connsiteX101" fmla="*/ 1949487 w 2490391"/>
              <a:gd name="connsiteY101" fmla="*/ 1196975 h 2381250"/>
              <a:gd name="connsiteX102" fmla="*/ 2000287 w 2490391"/>
              <a:gd name="connsiteY102" fmla="*/ 1158875 h 2381250"/>
              <a:gd name="connsiteX103" fmla="*/ 2028862 w 2490391"/>
              <a:gd name="connsiteY103" fmla="*/ 1130300 h 2381250"/>
              <a:gd name="connsiteX104" fmla="*/ 2060612 w 2490391"/>
              <a:gd name="connsiteY104" fmla="*/ 1108075 h 2381250"/>
              <a:gd name="connsiteX105" fmla="*/ 2098712 w 2490391"/>
              <a:gd name="connsiteY105" fmla="*/ 1076325 h 2381250"/>
              <a:gd name="connsiteX106" fmla="*/ 2197137 w 2490391"/>
              <a:gd name="connsiteY106" fmla="*/ 1009650 h 2381250"/>
              <a:gd name="connsiteX107" fmla="*/ 2232062 w 2490391"/>
              <a:gd name="connsiteY107" fmla="*/ 984250 h 2381250"/>
              <a:gd name="connsiteX108" fmla="*/ 2247937 w 2490391"/>
              <a:gd name="connsiteY108" fmla="*/ 971550 h 2381250"/>
              <a:gd name="connsiteX109" fmla="*/ 2263812 w 2490391"/>
              <a:gd name="connsiteY109" fmla="*/ 962025 h 2381250"/>
              <a:gd name="connsiteX110" fmla="*/ 2279687 w 2490391"/>
              <a:gd name="connsiteY110" fmla="*/ 949325 h 2381250"/>
              <a:gd name="connsiteX111" fmla="*/ 2311437 w 2490391"/>
              <a:gd name="connsiteY111" fmla="*/ 936625 h 2381250"/>
              <a:gd name="connsiteX112" fmla="*/ 2343187 w 2490391"/>
              <a:gd name="connsiteY112" fmla="*/ 920750 h 2381250"/>
              <a:gd name="connsiteX113" fmla="*/ 2365412 w 2490391"/>
              <a:gd name="connsiteY113" fmla="*/ 908050 h 2381250"/>
              <a:gd name="connsiteX114" fmla="*/ 2409862 w 2490391"/>
              <a:gd name="connsiteY114" fmla="*/ 882650 h 2381250"/>
              <a:gd name="connsiteX115" fmla="*/ 2451137 w 2490391"/>
              <a:gd name="connsiteY115" fmla="*/ 863600 h 2381250"/>
              <a:gd name="connsiteX116" fmla="*/ 2473362 w 2490391"/>
              <a:gd name="connsiteY116" fmla="*/ 847725 h 2381250"/>
              <a:gd name="connsiteX117" fmla="*/ 2486062 w 2490391"/>
              <a:gd name="connsiteY117" fmla="*/ 828675 h 2381250"/>
              <a:gd name="connsiteX118" fmla="*/ 2482887 w 2490391"/>
              <a:gd name="connsiteY118" fmla="*/ 777875 h 2381250"/>
              <a:gd name="connsiteX119" fmla="*/ 2473362 w 2490391"/>
              <a:gd name="connsiteY119" fmla="*/ 774700 h 2381250"/>
              <a:gd name="connsiteX120" fmla="*/ 2463837 w 2490391"/>
              <a:gd name="connsiteY120" fmla="*/ 768350 h 2381250"/>
              <a:gd name="connsiteX121" fmla="*/ 2447962 w 2490391"/>
              <a:gd name="connsiteY121" fmla="*/ 76200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2490391" h="2381250">
                <a:moveTo>
                  <a:pt x="2447962" y="762000"/>
                </a:moveTo>
                <a:cubicBezTo>
                  <a:pt x="2415154" y="749300"/>
                  <a:pt x="2382912" y="735025"/>
                  <a:pt x="2349537" y="723900"/>
                </a:cubicBezTo>
                <a:lnTo>
                  <a:pt x="2089187" y="638175"/>
                </a:lnTo>
                <a:cubicBezTo>
                  <a:pt x="2068094" y="631584"/>
                  <a:pt x="2046869" y="625422"/>
                  <a:pt x="2025687" y="619125"/>
                </a:cubicBezTo>
                <a:cubicBezTo>
                  <a:pt x="2007711" y="613781"/>
                  <a:pt x="1989252" y="609887"/>
                  <a:pt x="1971712" y="603250"/>
                </a:cubicBezTo>
                <a:cubicBezTo>
                  <a:pt x="1920969" y="584050"/>
                  <a:pt x="1870582" y="563847"/>
                  <a:pt x="1819312" y="546100"/>
                </a:cubicBezTo>
                <a:cubicBezTo>
                  <a:pt x="1803499" y="540626"/>
                  <a:pt x="1787562" y="535517"/>
                  <a:pt x="1771687" y="530225"/>
                </a:cubicBezTo>
                <a:cubicBezTo>
                  <a:pt x="1762162" y="527050"/>
                  <a:pt x="1752092" y="525190"/>
                  <a:pt x="1743112" y="520700"/>
                </a:cubicBezTo>
                <a:cubicBezTo>
                  <a:pt x="1668681" y="483484"/>
                  <a:pt x="1742363" y="517715"/>
                  <a:pt x="1663737" y="488950"/>
                </a:cubicBezTo>
                <a:cubicBezTo>
                  <a:pt x="1633837" y="478011"/>
                  <a:pt x="1604486" y="465627"/>
                  <a:pt x="1574837" y="454025"/>
                </a:cubicBezTo>
                <a:cubicBezTo>
                  <a:pt x="1555803" y="446577"/>
                  <a:pt x="1537078" y="438264"/>
                  <a:pt x="1517687" y="431800"/>
                </a:cubicBezTo>
                <a:cubicBezTo>
                  <a:pt x="1501812" y="426508"/>
                  <a:pt x="1486040" y="420896"/>
                  <a:pt x="1470062" y="415925"/>
                </a:cubicBezTo>
                <a:cubicBezTo>
                  <a:pt x="1438410" y="406078"/>
                  <a:pt x="1406464" y="397197"/>
                  <a:pt x="1374812" y="387350"/>
                </a:cubicBezTo>
                <a:cubicBezTo>
                  <a:pt x="1358834" y="382379"/>
                  <a:pt x="1343459" y="375380"/>
                  <a:pt x="1327187" y="371475"/>
                </a:cubicBezTo>
                <a:cubicBezTo>
                  <a:pt x="1300729" y="365125"/>
                  <a:pt x="1273383" y="361724"/>
                  <a:pt x="1247812" y="352425"/>
                </a:cubicBezTo>
                <a:cubicBezTo>
                  <a:pt x="1210271" y="338774"/>
                  <a:pt x="1210037" y="337760"/>
                  <a:pt x="1168437" y="327025"/>
                </a:cubicBezTo>
                <a:cubicBezTo>
                  <a:pt x="1111373" y="312299"/>
                  <a:pt x="1048207" y="302157"/>
                  <a:pt x="993812" y="282575"/>
                </a:cubicBezTo>
                <a:lnTo>
                  <a:pt x="914437" y="254000"/>
                </a:lnTo>
                <a:cubicBezTo>
                  <a:pt x="900605" y="248904"/>
                  <a:pt x="886985" y="243245"/>
                  <a:pt x="873162" y="238125"/>
                </a:cubicBezTo>
                <a:cubicBezTo>
                  <a:pt x="858408" y="232661"/>
                  <a:pt x="843529" y="227542"/>
                  <a:pt x="828712" y="222250"/>
                </a:cubicBezTo>
                <a:cubicBezTo>
                  <a:pt x="813895" y="216958"/>
                  <a:pt x="799288" y="211038"/>
                  <a:pt x="784262" y="206375"/>
                </a:cubicBezTo>
                <a:cubicBezTo>
                  <a:pt x="753570" y="196850"/>
                  <a:pt x="721851" y="190160"/>
                  <a:pt x="692187" y="177800"/>
                </a:cubicBezTo>
                <a:cubicBezTo>
                  <a:pt x="666787" y="167217"/>
                  <a:pt x="641877" y="155370"/>
                  <a:pt x="615987" y="146050"/>
                </a:cubicBezTo>
                <a:cubicBezTo>
                  <a:pt x="589529" y="136525"/>
                  <a:pt x="562569" y="128291"/>
                  <a:pt x="536612" y="117475"/>
                </a:cubicBezTo>
                <a:cubicBezTo>
                  <a:pt x="523912" y="112183"/>
                  <a:pt x="510818" y="107753"/>
                  <a:pt x="498512" y="101600"/>
                </a:cubicBezTo>
                <a:cubicBezTo>
                  <a:pt x="491686" y="98187"/>
                  <a:pt x="486519" y="91806"/>
                  <a:pt x="479462" y="88900"/>
                </a:cubicBezTo>
                <a:cubicBezTo>
                  <a:pt x="468304" y="84306"/>
                  <a:pt x="456095" y="82842"/>
                  <a:pt x="444537" y="79375"/>
                </a:cubicBezTo>
                <a:cubicBezTo>
                  <a:pt x="372182" y="57668"/>
                  <a:pt x="462711" y="83316"/>
                  <a:pt x="384212" y="57150"/>
                </a:cubicBezTo>
                <a:cubicBezTo>
                  <a:pt x="372764" y="53334"/>
                  <a:pt x="360890" y="50940"/>
                  <a:pt x="349287" y="47625"/>
                </a:cubicBezTo>
                <a:cubicBezTo>
                  <a:pt x="338663" y="44590"/>
                  <a:pt x="328297" y="40611"/>
                  <a:pt x="317537" y="38100"/>
                </a:cubicBezTo>
                <a:cubicBezTo>
                  <a:pt x="212051" y="13487"/>
                  <a:pt x="293645" y="34604"/>
                  <a:pt x="212762" y="19050"/>
                </a:cubicBezTo>
                <a:cubicBezTo>
                  <a:pt x="198896" y="16383"/>
                  <a:pt x="185398" y="11944"/>
                  <a:pt x="171487" y="9525"/>
                </a:cubicBezTo>
                <a:cubicBezTo>
                  <a:pt x="161008" y="7703"/>
                  <a:pt x="150303" y="7569"/>
                  <a:pt x="139737" y="6350"/>
                </a:cubicBezTo>
                <a:lnTo>
                  <a:pt x="88937" y="0"/>
                </a:lnTo>
                <a:cubicBezTo>
                  <a:pt x="75179" y="1058"/>
                  <a:pt x="61273" y="906"/>
                  <a:pt x="47662" y="3175"/>
                </a:cubicBezTo>
                <a:cubicBezTo>
                  <a:pt x="30832" y="5980"/>
                  <a:pt x="33285" y="9602"/>
                  <a:pt x="22262" y="19050"/>
                </a:cubicBezTo>
                <a:cubicBezTo>
                  <a:pt x="18244" y="22494"/>
                  <a:pt x="13795" y="25400"/>
                  <a:pt x="9562" y="28575"/>
                </a:cubicBezTo>
                <a:cubicBezTo>
                  <a:pt x="8504" y="33867"/>
                  <a:pt x="8094" y="39330"/>
                  <a:pt x="6387" y="44450"/>
                </a:cubicBezTo>
                <a:cubicBezTo>
                  <a:pt x="4890" y="48940"/>
                  <a:pt x="37" y="52417"/>
                  <a:pt x="37" y="57150"/>
                </a:cubicBezTo>
                <a:cubicBezTo>
                  <a:pt x="37" y="164063"/>
                  <a:pt x="-886" y="271160"/>
                  <a:pt x="6387" y="377825"/>
                </a:cubicBezTo>
                <a:cubicBezTo>
                  <a:pt x="9004" y="416204"/>
                  <a:pt x="32625" y="483616"/>
                  <a:pt x="41312" y="527050"/>
                </a:cubicBezTo>
                <a:cubicBezTo>
                  <a:pt x="44247" y="541726"/>
                  <a:pt x="44261" y="556924"/>
                  <a:pt x="47662" y="571500"/>
                </a:cubicBezTo>
                <a:cubicBezTo>
                  <a:pt x="51693" y="588777"/>
                  <a:pt x="57927" y="605470"/>
                  <a:pt x="63537" y="622300"/>
                </a:cubicBezTo>
                <a:cubicBezTo>
                  <a:pt x="84203" y="684297"/>
                  <a:pt x="116090" y="760038"/>
                  <a:pt x="127037" y="819150"/>
                </a:cubicBezTo>
                <a:cubicBezTo>
                  <a:pt x="144610" y="914044"/>
                  <a:pt x="149380" y="944740"/>
                  <a:pt x="174662" y="1050925"/>
                </a:cubicBezTo>
                <a:cubicBezTo>
                  <a:pt x="179954" y="1073150"/>
                  <a:pt x="185959" y="1095217"/>
                  <a:pt x="190537" y="1117600"/>
                </a:cubicBezTo>
                <a:cubicBezTo>
                  <a:pt x="195488" y="1141806"/>
                  <a:pt x="197491" y="1166595"/>
                  <a:pt x="203237" y="1190625"/>
                </a:cubicBezTo>
                <a:cubicBezTo>
                  <a:pt x="209155" y="1215371"/>
                  <a:pt x="219420" y="1238934"/>
                  <a:pt x="225462" y="1263650"/>
                </a:cubicBezTo>
                <a:cubicBezTo>
                  <a:pt x="231081" y="1286638"/>
                  <a:pt x="233028" y="1310398"/>
                  <a:pt x="238162" y="1333500"/>
                </a:cubicBezTo>
                <a:cubicBezTo>
                  <a:pt x="243619" y="1358057"/>
                  <a:pt x="251361" y="1382059"/>
                  <a:pt x="257212" y="1406525"/>
                </a:cubicBezTo>
                <a:cubicBezTo>
                  <a:pt x="263005" y="1430752"/>
                  <a:pt x="266776" y="1455453"/>
                  <a:pt x="273087" y="1479550"/>
                </a:cubicBezTo>
                <a:cubicBezTo>
                  <a:pt x="290982" y="1547877"/>
                  <a:pt x="291579" y="1531358"/>
                  <a:pt x="314362" y="1597025"/>
                </a:cubicBezTo>
                <a:cubicBezTo>
                  <a:pt x="325661" y="1629594"/>
                  <a:pt x="332931" y="1663596"/>
                  <a:pt x="346112" y="1695450"/>
                </a:cubicBezTo>
                <a:cubicBezTo>
                  <a:pt x="358812" y="1726142"/>
                  <a:pt x="375379" y="1755506"/>
                  <a:pt x="384212" y="1787525"/>
                </a:cubicBezTo>
                <a:cubicBezTo>
                  <a:pt x="453741" y="2039567"/>
                  <a:pt x="379892" y="1758416"/>
                  <a:pt x="419137" y="1939925"/>
                </a:cubicBezTo>
                <a:cubicBezTo>
                  <a:pt x="423315" y="1959250"/>
                  <a:pt x="430217" y="1977894"/>
                  <a:pt x="435012" y="1997075"/>
                </a:cubicBezTo>
                <a:cubicBezTo>
                  <a:pt x="438687" y="2011776"/>
                  <a:pt x="441362" y="2026708"/>
                  <a:pt x="444537" y="2041525"/>
                </a:cubicBezTo>
                <a:cubicBezTo>
                  <a:pt x="449469" y="2100711"/>
                  <a:pt x="444713" y="2058457"/>
                  <a:pt x="454062" y="2114550"/>
                </a:cubicBezTo>
                <a:cubicBezTo>
                  <a:pt x="456350" y="2128281"/>
                  <a:pt x="456898" y="2142356"/>
                  <a:pt x="460412" y="2155825"/>
                </a:cubicBezTo>
                <a:cubicBezTo>
                  <a:pt x="463289" y="2166854"/>
                  <a:pt x="469346" y="2176816"/>
                  <a:pt x="473112" y="2187575"/>
                </a:cubicBezTo>
                <a:cubicBezTo>
                  <a:pt x="476762" y="2198004"/>
                  <a:pt x="479680" y="2208679"/>
                  <a:pt x="482637" y="2219325"/>
                </a:cubicBezTo>
                <a:cubicBezTo>
                  <a:pt x="504974" y="2299739"/>
                  <a:pt x="471865" y="2185281"/>
                  <a:pt x="495337" y="2273300"/>
                </a:cubicBezTo>
                <a:cubicBezTo>
                  <a:pt x="497062" y="2279767"/>
                  <a:pt x="498243" y="2286610"/>
                  <a:pt x="501687" y="2292350"/>
                </a:cubicBezTo>
                <a:cubicBezTo>
                  <a:pt x="504767" y="2297484"/>
                  <a:pt x="510866" y="2300208"/>
                  <a:pt x="514387" y="2305050"/>
                </a:cubicBezTo>
                <a:cubicBezTo>
                  <a:pt x="519406" y="2311951"/>
                  <a:pt x="522194" y="2320285"/>
                  <a:pt x="527087" y="2327275"/>
                </a:cubicBezTo>
                <a:cubicBezTo>
                  <a:pt x="529662" y="2330953"/>
                  <a:pt x="533256" y="2333817"/>
                  <a:pt x="536612" y="2336800"/>
                </a:cubicBezTo>
                <a:cubicBezTo>
                  <a:pt x="549095" y="2347896"/>
                  <a:pt x="557016" y="2354940"/>
                  <a:pt x="571537" y="2362200"/>
                </a:cubicBezTo>
                <a:cubicBezTo>
                  <a:pt x="578746" y="2365805"/>
                  <a:pt x="586444" y="2368347"/>
                  <a:pt x="593762" y="2371725"/>
                </a:cubicBezTo>
                <a:cubicBezTo>
                  <a:pt x="600208" y="2374700"/>
                  <a:pt x="606462" y="2378075"/>
                  <a:pt x="612812" y="2381250"/>
                </a:cubicBezTo>
                <a:cubicBezTo>
                  <a:pt x="642445" y="2377017"/>
                  <a:pt x="672273" y="2373973"/>
                  <a:pt x="701712" y="2368550"/>
                </a:cubicBezTo>
                <a:cubicBezTo>
                  <a:pt x="712578" y="2366548"/>
                  <a:pt x="723868" y="2364507"/>
                  <a:pt x="733462" y="2359025"/>
                </a:cubicBezTo>
                <a:cubicBezTo>
                  <a:pt x="750167" y="2349479"/>
                  <a:pt x="796657" y="2314880"/>
                  <a:pt x="816012" y="2295525"/>
                </a:cubicBezTo>
                <a:cubicBezTo>
                  <a:pt x="825023" y="2286514"/>
                  <a:pt x="832160" y="2275715"/>
                  <a:pt x="841412" y="2266950"/>
                </a:cubicBezTo>
                <a:cubicBezTo>
                  <a:pt x="852332" y="2256605"/>
                  <a:pt x="865701" y="2249011"/>
                  <a:pt x="876337" y="2238375"/>
                </a:cubicBezTo>
                <a:cubicBezTo>
                  <a:pt x="897166" y="2217546"/>
                  <a:pt x="904120" y="2201128"/>
                  <a:pt x="920787" y="2178050"/>
                </a:cubicBezTo>
                <a:cubicBezTo>
                  <a:pt x="927852" y="2168268"/>
                  <a:pt x="937063" y="2159973"/>
                  <a:pt x="943012" y="2149475"/>
                </a:cubicBezTo>
                <a:cubicBezTo>
                  <a:pt x="955148" y="2128058"/>
                  <a:pt x="966978" y="2106153"/>
                  <a:pt x="974762" y="2082800"/>
                </a:cubicBezTo>
                <a:cubicBezTo>
                  <a:pt x="981112" y="2063750"/>
                  <a:pt x="984832" y="2043611"/>
                  <a:pt x="993812" y="2025650"/>
                </a:cubicBezTo>
                <a:cubicBezTo>
                  <a:pt x="1002279" y="2008717"/>
                  <a:pt x="1011754" y="1992251"/>
                  <a:pt x="1019212" y="1974850"/>
                </a:cubicBezTo>
                <a:cubicBezTo>
                  <a:pt x="1026620" y="1957565"/>
                  <a:pt x="1033487" y="1939454"/>
                  <a:pt x="1044612" y="1924050"/>
                </a:cubicBezTo>
                <a:cubicBezTo>
                  <a:pt x="1052074" y="1913719"/>
                  <a:pt x="1061853" y="1905265"/>
                  <a:pt x="1070012" y="1895475"/>
                </a:cubicBezTo>
                <a:cubicBezTo>
                  <a:pt x="1077737" y="1886205"/>
                  <a:pt x="1085079" y="1876614"/>
                  <a:pt x="1092237" y="1866900"/>
                </a:cubicBezTo>
                <a:cubicBezTo>
                  <a:pt x="1099900" y="1856500"/>
                  <a:pt x="1106018" y="1844927"/>
                  <a:pt x="1114462" y="1835150"/>
                </a:cubicBezTo>
                <a:cubicBezTo>
                  <a:pt x="1157507" y="1785308"/>
                  <a:pt x="1142037" y="1809898"/>
                  <a:pt x="1184312" y="1771650"/>
                </a:cubicBezTo>
                <a:cubicBezTo>
                  <a:pt x="1196520" y="1760604"/>
                  <a:pt x="1206654" y="1747342"/>
                  <a:pt x="1219237" y="1736725"/>
                </a:cubicBezTo>
                <a:cubicBezTo>
                  <a:pt x="1240592" y="1718707"/>
                  <a:pt x="1263738" y="1702925"/>
                  <a:pt x="1285912" y="1685925"/>
                </a:cubicBezTo>
                <a:cubicBezTo>
                  <a:pt x="1295488" y="1678583"/>
                  <a:pt x="1305468" y="1671717"/>
                  <a:pt x="1314487" y="1663700"/>
                </a:cubicBezTo>
                <a:cubicBezTo>
                  <a:pt x="1324012" y="1655233"/>
                  <a:pt x="1332412" y="1645299"/>
                  <a:pt x="1343062" y="1638300"/>
                </a:cubicBezTo>
                <a:cubicBezTo>
                  <a:pt x="1369610" y="1620854"/>
                  <a:pt x="1400806" y="1610520"/>
                  <a:pt x="1425612" y="1590675"/>
                </a:cubicBezTo>
                <a:cubicBezTo>
                  <a:pt x="1436195" y="1582208"/>
                  <a:pt x="1446401" y="1573247"/>
                  <a:pt x="1457362" y="1565275"/>
                </a:cubicBezTo>
                <a:cubicBezTo>
                  <a:pt x="1469706" y="1556297"/>
                  <a:pt x="1483460" y="1549305"/>
                  <a:pt x="1495462" y="1539875"/>
                </a:cubicBezTo>
                <a:cubicBezTo>
                  <a:pt x="1513155" y="1525974"/>
                  <a:pt x="1527540" y="1507906"/>
                  <a:pt x="1546262" y="1495425"/>
                </a:cubicBezTo>
                <a:cubicBezTo>
                  <a:pt x="1622567" y="1444555"/>
                  <a:pt x="1517354" y="1513405"/>
                  <a:pt x="1616112" y="1454150"/>
                </a:cubicBezTo>
                <a:cubicBezTo>
                  <a:pt x="1688338" y="1410814"/>
                  <a:pt x="1625997" y="1446689"/>
                  <a:pt x="1676437" y="1409700"/>
                </a:cubicBezTo>
                <a:cubicBezTo>
                  <a:pt x="1684488" y="1403796"/>
                  <a:pt x="1693231" y="1398887"/>
                  <a:pt x="1701837" y="1393825"/>
                </a:cubicBezTo>
                <a:cubicBezTo>
                  <a:pt x="1711229" y="1388300"/>
                  <a:pt x="1721625" y="1384394"/>
                  <a:pt x="1730412" y="1377950"/>
                </a:cubicBezTo>
                <a:cubicBezTo>
                  <a:pt x="1737654" y="1372639"/>
                  <a:pt x="1742644" y="1364744"/>
                  <a:pt x="1749462" y="1358900"/>
                </a:cubicBezTo>
                <a:cubicBezTo>
                  <a:pt x="1787776" y="1326060"/>
                  <a:pt x="1761240" y="1352817"/>
                  <a:pt x="1800262" y="1323975"/>
                </a:cubicBezTo>
                <a:cubicBezTo>
                  <a:pt x="1816611" y="1311891"/>
                  <a:pt x="1832153" y="1298749"/>
                  <a:pt x="1847887" y="1285875"/>
                </a:cubicBezTo>
                <a:cubicBezTo>
                  <a:pt x="1947735" y="1204181"/>
                  <a:pt x="1803424" y="1322832"/>
                  <a:pt x="1885987" y="1247775"/>
                </a:cubicBezTo>
                <a:cubicBezTo>
                  <a:pt x="1891634" y="1242641"/>
                  <a:pt x="1899078" y="1239843"/>
                  <a:pt x="1905037" y="1235075"/>
                </a:cubicBezTo>
                <a:cubicBezTo>
                  <a:pt x="1920275" y="1222884"/>
                  <a:pt x="1933875" y="1208684"/>
                  <a:pt x="1949487" y="1196975"/>
                </a:cubicBezTo>
                <a:cubicBezTo>
                  <a:pt x="1966420" y="1184275"/>
                  <a:pt x="1985320" y="1173842"/>
                  <a:pt x="2000287" y="1158875"/>
                </a:cubicBezTo>
                <a:cubicBezTo>
                  <a:pt x="2009812" y="1149350"/>
                  <a:pt x="2018558" y="1138977"/>
                  <a:pt x="2028862" y="1130300"/>
                </a:cubicBezTo>
                <a:cubicBezTo>
                  <a:pt x="2038744" y="1121979"/>
                  <a:pt x="2050390" y="1115974"/>
                  <a:pt x="2060612" y="1108075"/>
                </a:cubicBezTo>
                <a:cubicBezTo>
                  <a:pt x="2073693" y="1097967"/>
                  <a:pt x="2084832" y="1085306"/>
                  <a:pt x="2098712" y="1076325"/>
                </a:cubicBezTo>
                <a:cubicBezTo>
                  <a:pt x="2127153" y="1057922"/>
                  <a:pt x="2169933" y="1031413"/>
                  <a:pt x="2197137" y="1009650"/>
                </a:cubicBezTo>
                <a:cubicBezTo>
                  <a:pt x="2237240" y="977568"/>
                  <a:pt x="2186800" y="1017168"/>
                  <a:pt x="2232062" y="984250"/>
                </a:cubicBezTo>
                <a:cubicBezTo>
                  <a:pt x="2237543" y="980264"/>
                  <a:pt x="2242385" y="975436"/>
                  <a:pt x="2247937" y="971550"/>
                </a:cubicBezTo>
                <a:cubicBezTo>
                  <a:pt x="2252993" y="968011"/>
                  <a:pt x="2258756" y="965564"/>
                  <a:pt x="2263812" y="962025"/>
                </a:cubicBezTo>
                <a:cubicBezTo>
                  <a:pt x="2269364" y="958139"/>
                  <a:pt x="2274048" y="953084"/>
                  <a:pt x="2279687" y="949325"/>
                </a:cubicBezTo>
                <a:cubicBezTo>
                  <a:pt x="2296332" y="938228"/>
                  <a:pt x="2290784" y="946952"/>
                  <a:pt x="2311437" y="936625"/>
                </a:cubicBezTo>
                <a:cubicBezTo>
                  <a:pt x="2349238" y="917724"/>
                  <a:pt x="2314438" y="927937"/>
                  <a:pt x="2343187" y="920750"/>
                </a:cubicBezTo>
                <a:cubicBezTo>
                  <a:pt x="2384848" y="889505"/>
                  <a:pt x="2334244" y="925366"/>
                  <a:pt x="2365412" y="908050"/>
                </a:cubicBezTo>
                <a:cubicBezTo>
                  <a:pt x="2413531" y="881317"/>
                  <a:pt x="2351349" y="909656"/>
                  <a:pt x="2409862" y="882650"/>
                </a:cubicBezTo>
                <a:cubicBezTo>
                  <a:pt x="2427006" y="874737"/>
                  <a:pt x="2433129" y="875605"/>
                  <a:pt x="2451137" y="863600"/>
                </a:cubicBezTo>
                <a:cubicBezTo>
                  <a:pt x="2455771" y="860511"/>
                  <a:pt x="2470498" y="850947"/>
                  <a:pt x="2473362" y="847725"/>
                </a:cubicBezTo>
                <a:cubicBezTo>
                  <a:pt x="2478432" y="842021"/>
                  <a:pt x="2486062" y="828675"/>
                  <a:pt x="2486062" y="828675"/>
                </a:cubicBezTo>
                <a:cubicBezTo>
                  <a:pt x="2491126" y="808420"/>
                  <a:pt x="2493595" y="805716"/>
                  <a:pt x="2482887" y="777875"/>
                </a:cubicBezTo>
                <a:cubicBezTo>
                  <a:pt x="2481686" y="774751"/>
                  <a:pt x="2476355" y="776197"/>
                  <a:pt x="2473362" y="774700"/>
                </a:cubicBezTo>
                <a:cubicBezTo>
                  <a:pt x="2469949" y="772993"/>
                  <a:pt x="2467423" y="769654"/>
                  <a:pt x="2463837" y="768350"/>
                </a:cubicBezTo>
                <a:cubicBezTo>
                  <a:pt x="2455635" y="765368"/>
                  <a:pt x="2438437" y="762000"/>
                  <a:pt x="2447962" y="762000"/>
                </a:cubicBezTo>
                <a:close/>
              </a:path>
            </a:pathLst>
          </a:cu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자유형: 도형 88">
            <a:extLst>
              <a:ext uri="{FF2B5EF4-FFF2-40B4-BE49-F238E27FC236}">
                <a16:creationId xmlns:a16="http://schemas.microsoft.com/office/drawing/2014/main" id="{D091BE95-AAF7-108F-4F14-8044683B832D}"/>
              </a:ext>
            </a:extLst>
          </p:cNvPr>
          <p:cNvSpPr/>
          <p:nvPr/>
        </p:nvSpPr>
        <p:spPr>
          <a:xfrm>
            <a:off x="553223" y="569355"/>
            <a:ext cx="1140438" cy="1335645"/>
          </a:xfrm>
          <a:custGeom>
            <a:avLst/>
            <a:gdLst>
              <a:gd name="connsiteX0" fmla="*/ 613 w 1140438"/>
              <a:gd name="connsiteY0" fmla="*/ 5320 h 1335645"/>
              <a:gd name="connsiteX1" fmla="*/ 10138 w 1140438"/>
              <a:gd name="connsiteY1" fmla="*/ 46595 h 1335645"/>
              <a:gd name="connsiteX2" fmla="*/ 13313 w 1140438"/>
              <a:gd name="connsiteY2" fmla="*/ 71995 h 1335645"/>
              <a:gd name="connsiteX3" fmla="*/ 26013 w 1140438"/>
              <a:gd name="connsiteY3" fmla="*/ 94220 h 1335645"/>
              <a:gd name="connsiteX4" fmla="*/ 32363 w 1140438"/>
              <a:gd name="connsiteY4" fmla="*/ 116445 h 1335645"/>
              <a:gd name="connsiteX5" fmla="*/ 48238 w 1140438"/>
              <a:gd name="connsiteY5" fmla="*/ 176770 h 1335645"/>
              <a:gd name="connsiteX6" fmla="*/ 57763 w 1140438"/>
              <a:gd name="connsiteY6" fmla="*/ 214870 h 1335645"/>
              <a:gd name="connsiteX7" fmla="*/ 67288 w 1140438"/>
              <a:gd name="connsiteY7" fmla="*/ 256145 h 1335645"/>
              <a:gd name="connsiteX8" fmla="*/ 76813 w 1140438"/>
              <a:gd name="connsiteY8" fmla="*/ 291070 h 1335645"/>
              <a:gd name="connsiteX9" fmla="*/ 83163 w 1140438"/>
              <a:gd name="connsiteY9" fmla="*/ 325995 h 1335645"/>
              <a:gd name="connsiteX10" fmla="*/ 92688 w 1140438"/>
              <a:gd name="connsiteY10" fmla="*/ 367270 h 1335645"/>
              <a:gd name="connsiteX11" fmla="*/ 99038 w 1140438"/>
              <a:gd name="connsiteY11" fmla="*/ 399020 h 1335645"/>
              <a:gd name="connsiteX12" fmla="*/ 111738 w 1140438"/>
              <a:gd name="connsiteY12" fmla="*/ 433945 h 1335645"/>
              <a:gd name="connsiteX13" fmla="*/ 118088 w 1140438"/>
              <a:gd name="connsiteY13" fmla="*/ 465695 h 1335645"/>
              <a:gd name="connsiteX14" fmla="*/ 140313 w 1140438"/>
              <a:gd name="connsiteY14" fmla="*/ 554595 h 1335645"/>
              <a:gd name="connsiteX15" fmla="*/ 143488 w 1140438"/>
              <a:gd name="connsiteY15" fmla="*/ 583170 h 1335645"/>
              <a:gd name="connsiteX16" fmla="*/ 162538 w 1140438"/>
              <a:gd name="connsiteY16" fmla="*/ 646670 h 1335645"/>
              <a:gd name="connsiteX17" fmla="*/ 172063 w 1140438"/>
              <a:gd name="connsiteY17" fmla="*/ 678420 h 1335645"/>
              <a:gd name="connsiteX18" fmla="*/ 184763 w 1140438"/>
              <a:gd name="connsiteY18" fmla="*/ 703820 h 1335645"/>
              <a:gd name="connsiteX19" fmla="*/ 203813 w 1140438"/>
              <a:gd name="connsiteY19" fmla="*/ 770495 h 1335645"/>
              <a:gd name="connsiteX20" fmla="*/ 216513 w 1140438"/>
              <a:gd name="connsiteY20" fmla="*/ 802245 h 1335645"/>
              <a:gd name="connsiteX21" fmla="*/ 222863 w 1140438"/>
              <a:gd name="connsiteY21" fmla="*/ 833995 h 1335645"/>
              <a:gd name="connsiteX22" fmla="*/ 232388 w 1140438"/>
              <a:gd name="connsiteY22" fmla="*/ 862570 h 1335645"/>
              <a:gd name="connsiteX23" fmla="*/ 254613 w 1140438"/>
              <a:gd name="connsiteY23" fmla="*/ 935595 h 1335645"/>
              <a:gd name="connsiteX24" fmla="*/ 267313 w 1140438"/>
              <a:gd name="connsiteY24" fmla="*/ 964170 h 1335645"/>
              <a:gd name="connsiteX25" fmla="*/ 286363 w 1140438"/>
              <a:gd name="connsiteY25" fmla="*/ 1014970 h 1335645"/>
              <a:gd name="connsiteX26" fmla="*/ 299063 w 1140438"/>
              <a:gd name="connsiteY26" fmla="*/ 1046720 h 1335645"/>
              <a:gd name="connsiteX27" fmla="*/ 311763 w 1140438"/>
              <a:gd name="connsiteY27" fmla="*/ 1097520 h 1335645"/>
              <a:gd name="connsiteX28" fmla="*/ 330813 w 1140438"/>
              <a:gd name="connsiteY28" fmla="*/ 1138795 h 1335645"/>
              <a:gd name="connsiteX29" fmla="*/ 340338 w 1140438"/>
              <a:gd name="connsiteY29" fmla="*/ 1161020 h 1335645"/>
              <a:gd name="connsiteX30" fmla="*/ 349863 w 1140438"/>
              <a:gd name="connsiteY30" fmla="*/ 1176895 h 1335645"/>
              <a:gd name="connsiteX31" fmla="*/ 375263 w 1140438"/>
              <a:gd name="connsiteY31" fmla="*/ 1234045 h 1335645"/>
              <a:gd name="connsiteX32" fmla="*/ 378438 w 1140438"/>
              <a:gd name="connsiteY32" fmla="*/ 1243570 h 1335645"/>
              <a:gd name="connsiteX33" fmla="*/ 381613 w 1140438"/>
              <a:gd name="connsiteY33" fmla="*/ 1262620 h 1335645"/>
              <a:gd name="connsiteX34" fmla="*/ 400663 w 1140438"/>
              <a:gd name="connsiteY34" fmla="*/ 1291195 h 1335645"/>
              <a:gd name="connsiteX35" fmla="*/ 416538 w 1140438"/>
              <a:gd name="connsiteY35" fmla="*/ 1316595 h 1335645"/>
              <a:gd name="connsiteX36" fmla="*/ 445113 w 1140438"/>
              <a:gd name="connsiteY36" fmla="*/ 1335645 h 1335645"/>
              <a:gd name="connsiteX37" fmla="*/ 470513 w 1140438"/>
              <a:gd name="connsiteY37" fmla="*/ 1332470 h 1335645"/>
              <a:gd name="connsiteX38" fmla="*/ 505438 w 1140438"/>
              <a:gd name="connsiteY38" fmla="*/ 1310245 h 1335645"/>
              <a:gd name="connsiteX39" fmla="*/ 518138 w 1140438"/>
              <a:gd name="connsiteY39" fmla="*/ 1294370 h 1335645"/>
              <a:gd name="connsiteX40" fmla="*/ 584813 w 1140438"/>
              <a:gd name="connsiteY40" fmla="*/ 1221345 h 1335645"/>
              <a:gd name="connsiteX41" fmla="*/ 603863 w 1140438"/>
              <a:gd name="connsiteY41" fmla="*/ 1195945 h 1335645"/>
              <a:gd name="connsiteX42" fmla="*/ 626088 w 1140438"/>
              <a:gd name="connsiteY42" fmla="*/ 1151495 h 1335645"/>
              <a:gd name="connsiteX43" fmla="*/ 641963 w 1140438"/>
              <a:gd name="connsiteY43" fmla="*/ 1135620 h 1335645"/>
              <a:gd name="connsiteX44" fmla="*/ 667363 w 1140438"/>
              <a:gd name="connsiteY44" fmla="*/ 1107045 h 1335645"/>
              <a:gd name="connsiteX45" fmla="*/ 683238 w 1140438"/>
              <a:gd name="connsiteY45" fmla="*/ 1097520 h 1335645"/>
              <a:gd name="connsiteX46" fmla="*/ 711813 w 1140438"/>
              <a:gd name="connsiteY46" fmla="*/ 1078470 h 1335645"/>
              <a:gd name="connsiteX47" fmla="*/ 772138 w 1140438"/>
              <a:gd name="connsiteY47" fmla="*/ 1037195 h 1335645"/>
              <a:gd name="connsiteX48" fmla="*/ 772138 w 1140438"/>
              <a:gd name="connsiteY48" fmla="*/ 1037195 h 1335645"/>
              <a:gd name="connsiteX49" fmla="*/ 813413 w 1140438"/>
              <a:gd name="connsiteY49" fmla="*/ 995920 h 1335645"/>
              <a:gd name="connsiteX50" fmla="*/ 829288 w 1140438"/>
              <a:gd name="connsiteY50" fmla="*/ 983220 h 1335645"/>
              <a:gd name="connsiteX51" fmla="*/ 851513 w 1140438"/>
              <a:gd name="connsiteY51" fmla="*/ 957820 h 1335645"/>
              <a:gd name="connsiteX52" fmla="*/ 867388 w 1140438"/>
              <a:gd name="connsiteY52" fmla="*/ 941945 h 1335645"/>
              <a:gd name="connsiteX53" fmla="*/ 880088 w 1140438"/>
              <a:gd name="connsiteY53" fmla="*/ 922895 h 1335645"/>
              <a:gd name="connsiteX54" fmla="*/ 899138 w 1140438"/>
              <a:gd name="connsiteY54" fmla="*/ 900670 h 1335645"/>
              <a:gd name="connsiteX55" fmla="*/ 934063 w 1140438"/>
              <a:gd name="connsiteY55" fmla="*/ 856220 h 1335645"/>
              <a:gd name="connsiteX56" fmla="*/ 943588 w 1140438"/>
              <a:gd name="connsiteY56" fmla="*/ 843520 h 1335645"/>
              <a:gd name="connsiteX57" fmla="*/ 953113 w 1140438"/>
              <a:gd name="connsiteY57" fmla="*/ 827645 h 1335645"/>
              <a:gd name="connsiteX58" fmla="*/ 968988 w 1140438"/>
              <a:gd name="connsiteY58" fmla="*/ 814945 h 1335645"/>
              <a:gd name="connsiteX59" fmla="*/ 991213 w 1140438"/>
              <a:gd name="connsiteY59" fmla="*/ 792720 h 1335645"/>
              <a:gd name="connsiteX60" fmla="*/ 1007088 w 1140438"/>
              <a:gd name="connsiteY60" fmla="*/ 773670 h 1335645"/>
              <a:gd name="connsiteX61" fmla="*/ 1022963 w 1140438"/>
              <a:gd name="connsiteY61" fmla="*/ 757795 h 1335645"/>
              <a:gd name="connsiteX62" fmla="*/ 1035663 w 1140438"/>
              <a:gd name="connsiteY62" fmla="*/ 741920 h 1335645"/>
              <a:gd name="connsiteX63" fmla="*/ 1067413 w 1140438"/>
              <a:gd name="connsiteY63" fmla="*/ 710170 h 1335645"/>
              <a:gd name="connsiteX64" fmla="*/ 1089638 w 1140438"/>
              <a:gd name="connsiteY64" fmla="*/ 678420 h 1335645"/>
              <a:gd name="connsiteX65" fmla="*/ 1099163 w 1140438"/>
              <a:gd name="connsiteY65" fmla="*/ 668895 h 1335645"/>
              <a:gd name="connsiteX66" fmla="*/ 1115038 w 1140438"/>
              <a:gd name="connsiteY66" fmla="*/ 633970 h 1335645"/>
              <a:gd name="connsiteX67" fmla="*/ 1127738 w 1140438"/>
              <a:gd name="connsiteY67" fmla="*/ 618095 h 1335645"/>
              <a:gd name="connsiteX68" fmla="*/ 1134088 w 1140438"/>
              <a:gd name="connsiteY68" fmla="*/ 592695 h 1335645"/>
              <a:gd name="connsiteX69" fmla="*/ 1140438 w 1140438"/>
              <a:gd name="connsiteY69" fmla="*/ 570470 h 1335645"/>
              <a:gd name="connsiteX70" fmla="*/ 1137263 w 1140438"/>
              <a:gd name="connsiteY70" fmla="*/ 510145 h 1335645"/>
              <a:gd name="connsiteX71" fmla="*/ 1115038 w 1140438"/>
              <a:gd name="connsiteY71" fmla="*/ 475220 h 1335645"/>
              <a:gd name="connsiteX72" fmla="*/ 1105513 w 1140438"/>
              <a:gd name="connsiteY72" fmla="*/ 462520 h 1335645"/>
              <a:gd name="connsiteX73" fmla="*/ 1092813 w 1140438"/>
              <a:gd name="connsiteY73" fmla="*/ 449820 h 1335645"/>
              <a:gd name="connsiteX74" fmla="*/ 1086463 w 1140438"/>
              <a:gd name="connsiteY74" fmla="*/ 440295 h 1335645"/>
              <a:gd name="connsiteX75" fmla="*/ 1057888 w 1140438"/>
              <a:gd name="connsiteY75" fmla="*/ 418070 h 1335645"/>
              <a:gd name="connsiteX76" fmla="*/ 1026138 w 1140438"/>
              <a:gd name="connsiteY76" fmla="*/ 395845 h 1335645"/>
              <a:gd name="connsiteX77" fmla="*/ 1007088 w 1140438"/>
              <a:gd name="connsiteY77" fmla="*/ 386320 h 1335645"/>
              <a:gd name="connsiteX78" fmla="*/ 972163 w 1140438"/>
              <a:gd name="connsiteY78" fmla="*/ 364095 h 1335645"/>
              <a:gd name="connsiteX79" fmla="*/ 956288 w 1140438"/>
              <a:gd name="connsiteY79" fmla="*/ 354570 h 1335645"/>
              <a:gd name="connsiteX80" fmla="*/ 911838 w 1140438"/>
              <a:gd name="connsiteY80" fmla="*/ 332345 h 1335645"/>
              <a:gd name="connsiteX81" fmla="*/ 876913 w 1140438"/>
              <a:gd name="connsiteY81" fmla="*/ 319645 h 1335645"/>
              <a:gd name="connsiteX82" fmla="*/ 835638 w 1140438"/>
              <a:gd name="connsiteY82" fmla="*/ 297420 h 1335645"/>
              <a:gd name="connsiteX83" fmla="*/ 819763 w 1140438"/>
              <a:gd name="connsiteY83" fmla="*/ 294245 h 1335645"/>
              <a:gd name="connsiteX84" fmla="*/ 784838 w 1140438"/>
              <a:gd name="connsiteY84" fmla="*/ 278370 h 1335645"/>
              <a:gd name="connsiteX85" fmla="*/ 746738 w 1140438"/>
              <a:gd name="connsiteY85" fmla="*/ 262495 h 1335645"/>
              <a:gd name="connsiteX86" fmla="*/ 727688 w 1140438"/>
              <a:gd name="connsiteY86" fmla="*/ 256145 h 1335645"/>
              <a:gd name="connsiteX87" fmla="*/ 689588 w 1140438"/>
              <a:gd name="connsiteY87" fmla="*/ 237095 h 1335645"/>
              <a:gd name="connsiteX88" fmla="*/ 635613 w 1140438"/>
              <a:gd name="connsiteY88" fmla="*/ 218045 h 1335645"/>
              <a:gd name="connsiteX89" fmla="*/ 622913 w 1140438"/>
              <a:gd name="connsiteY89" fmla="*/ 211695 h 1335645"/>
              <a:gd name="connsiteX90" fmla="*/ 603863 w 1140438"/>
              <a:gd name="connsiteY90" fmla="*/ 205345 h 1335645"/>
              <a:gd name="connsiteX91" fmla="*/ 594338 w 1140438"/>
              <a:gd name="connsiteY91" fmla="*/ 198995 h 1335645"/>
              <a:gd name="connsiteX92" fmla="*/ 581638 w 1140438"/>
              <a:gd name="connsiteY92" fmla="*/ 195820 h 1335645"/>
              <a:gd name="connsiteX93" fmla="*/ 562588 w 1140438"/>
              <a:gd name="connsiteY93" fmla="*/ 189470 h 1335645"/>
              <a:gd name="connsiteX94" fmla="*/ 546713 w 1140438"/>
              <a:gd name="connsiteY94" fmla="*/ 183120 h 1335645"/>
              <a:gd name="connsiteX95" fmla="*/ 530838 w 1140438"/>
              <a:gd name="connsiteY95" fmla="*/ 179945 h 1335645"/>
              <a:gd name="connsiteX96" fmla="*/ 489563 w 1140438"/>
              <a:gd name="connsiteY96" fmla="*/ 167245 h 1335645"/>
              <a:gd name="connsiteX97" fmla="*/ 473688 w 1140438"/>
              <a:gd name="connsiteY97" fmla="*/ 164070 h 1335645"/>
              <a:gd name="connsiteX98" fmla="*/ 451463 w 1140438"/>
              <a:gd name="connsiteY98" fmla="*/ 154545 h 1335645"/>
              <a:gd name="connsiteX99" fmla="*/ 426063 w 1140438"/>
              <a:gd name="connsiteY99" fmla="*/ 148195 h 1335645"/>
              <a:gd name="connsiteX100" fmla="*/ 413363 w 1140438"/>
              <a:gd name="connsiteY100" fmla="*/ 141845 h 1335645"/>
              <a:gd name="connsiteX101" fmla="*/ 387963 w 1140438"/>
              <a:gd name="connsiteY101" fmla="*/ 135495 h 1335645"/>
              <a:gd name="connsiteX102" fmla="*/ 375263 w 1140438"/>
              <a:gd name="connsiteY102" fmla="*/ 129145 h 1335645"/>
              <a:gd name="connsiteX103" fmla="*/ 340338 w 1140438"/>
              <a:gd name="connsiteY103" fmla="*/ 119620 h 1335645"/>
              <a:gd name="connsiteX104" fmla="*/ 305413 w 1140438"/>
              <a:gd name="connsiteY104" fmla="*/ 110095 h 1335645"/>
              <a:gd name="connsiteX105" fmla="*/ 292713 w 1140438"/>
              <a:gd name="connsiteY105" fmla="*/ 100570 h 1335645"/>
              <a:gd name="connsiteX106" fmla="*/ 276838 w 1140438"/>
              <a:gd name="connsiteY106" fmla="*/ 97395 h 1335645"/>
              <a:gd name="connsiteX107" fmla="*/ 248263 w 1140438"/>
              <a:gd name="connsiteY107" fmla="*/ 87870 h 1335645"/>
              <a:gd name="connsiteX108" fmla="*/ 238738 w 1140438"/>
              <a:gd name="connsiteY108" fmla="*/ 84695 h 1335645"/>
              <a:gd name="connsiteX109" fmla="*/ 226038 w 1140438"/>
              <a:gd name="connsiteY109" fmla="*/ 81520 h 1335645"/>
              <a:gd name="connsiteX110" fmla="*/ 213338 w 1140438"/>
              <a:gd name="connsiteY110" fmla="*/ 75170 h 1335645"/>
              <a:gd name="connsiteX111" fmla="*/ 200638 w 1140438"/>
              <a:gd name="connsiteY111" fmla="*/ 71995 h 1335645"/>
              <a:gd name="connsiteX112" fmla="*/ 181588 w 1140438"/>
              <a:gd name="connsiteY112" fmla="*/ 62470 h 1335645"/>
              <a:gd name="connsiteX113" fmla="*/ 162538 w 1140438"/>
              <a:gd name="connsiteY113" fmla="*/ 56120 h 1335645"/>
              <a:gd name="connsiteX114" fmla="*/ 153013 w 1140438"/>
              <a:gd name="connsiteY114" fmla="*/ 52945 h 1335645"/>
              <a:gd name="connsiteX115" fmla="*/ 143488 w 1140438"/>
              <a:gd name="connsiteY115" fmla="*/ 46595 h 1335645"/>
              <a:gd name="connsiteX116" fmla="*/ 118088 w 1140438"/>
              <a:gd name="connsiteY116" fmla="*/ 40245 h 1335645"/>
              <a:gd name="connsiteX117" fmla="*/ 99038 w 1140438"/>
              <a:gd name="connsiteY117" fmla="*/ 33895 h 1335645"/>
              <a:gd name="connsiteX118" fmla="*/ 89513 w 1140438"/>
              <a:gd name="connsiteY118" fmla="*/ 30720 h 1335645"/>
              <a:gd name="connsiteX119" fmla="*/ 76813 w 1140438"/>
              <a:gd name="connsiteY119" fmla="*/ 24370 h 1335645"/>
              <a:gd name="connsiteX120" fmla="*/ 67288 w 1140438"/>
              <a:gd name="connsiteY120" fmla="*/ 21195 h 1335645"/>
              <a:gd name="connsiteX121" fmla="*/ 57763 w 1140438"/>
              <a:gd name="connsiteY121" fmla="*/ 14845 h 1335645"/>
              <a:gd name="connsiteX122" fmla="*/ 41888 w 1140438"/>
              <a:gd name="connsiteY122" fmla="*/ 11670 h 1335645"/>
              <a:gd name="connsiteX123" fmla="*/ 29188 w 1140438"/>
              <a:gd name="connsiteY123" fmla="*/ 8495 h 1335645"/>
              <a:gd name="connsiteX124" fmla="*/ 613 w 1140438"/>
              <a:gd name="connsiteY124" fmla="*/ 5320 h 133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140438" h="1335645">
                <a:moveTo>
                  <a:pt x="613" y="5320"/>
                </a:moveTo>
                <a:cubicBezTo>
                  <a:pt x="-2562" y="11670"/>
                  <a:pt x="7496" y="32724"/>
                  <a:pt x="10138" y="46595"/>
                </a:cubicBezTo>
                <a:cubicBezTo>
                  <a:pt x="11735" y="54977"/>
                  <a:pt x="10615" y="63900"/>
                  <a:pt x="13313" y="71995"/>
                </a:cubicBezTo>
                <a:cubicBezTo>
                  <a:pt x="16011" y="80090"/>
                  <a:pt x="22652" y="86377"/>
                  <a:pt x="26013" y="94220"/>
                </a:cubicBezTo>
                <a:cubicBezTo>
                  <a:pt x="29048" y="101302"/>
                  <a:pt x="30360" y="109005"/>
                  <a:pt x="32363" y="116445"/>
                </a:cubicBezTo>
                <a:cubicBezTo>
                  <a:pt x="37769" y="136523"/>
                  <a:pt x="43042" y="156637"/>
                  <a:pt x="48238" y="176770"/>
                </a:cubicBezTo>
                <a:cubicBezTo>
                  <a:pt x="51509" y="189446"/>
                  <a:pt x="54708" y="202141"/>
                  <a:pt x="57763" y="214870"/>
                </a:cubicBezTo>
                <a:cubicBezTo>
                  <a:pt x="61058" y="228600"/>
                  <a:pt x="63573" y="242523"/>
                  <a:pt x="67288" y="256145"/>
                </a:cubicBezTo>
                <a:cubicBezTo>
                  <a:pt x="70463" y="267787"/>
                  <a:pt x="74139" y="279303"/>
                  <a:pt x="76813" y="291070"/>
                </a:cubicBezTo>
                <a:cubicBezTo>
                  <a:pt x="79435" y="302608"/>
                  <a:pt x="80750" y="314411"/>
                  <a:pt x="83163" y="325995"/>
                </a:cubicBezTo>
                <a:cubicBezTo>
                  <a:pt x="86043" y="339818"/>
                  <a:pt x="89689" y="353472"/>
                  <a:pt x="92688" y="367270"/>
                </a:cubicBezTo>
                <a:cubicBezTo>
                  <a:pt x="94981" y="377817"/>
                  <a:pt x="96073" y="388642"/>
                  <a:pt x="99038" y="399020"/>
                </a:cubicBezTo>
                <a:cubicBezTo>
                  <a:pt x="102441" y="410931"/>
                  <a:pt x="108335" y="422034"/>
                  <a:pt x="111738" y="433945"/>
                </a:cubicBezTo>
                <a:cubicBezTo>
                  <a:pt x="114703" y="444323"/>
                  <a:pt x="115470" y="455224"/>
                  <a:pt x="118088" y="465695"/>
                </a:cubicBezTo>
                <a:cubicBezTo>
                  <a:pt x="127545" y="503523"/>
                  <a:pt x="135240" y="508936"/>
                  <a:pt x="140313" y="554595"/>
                </a:cubicBezTo>
                <a:cubicBezTo>
                  <a:pt x="141371" y="564120"/>
                  <a:pt x="141239" y="573854"/>
                  <a:pt x="143488" y="583170"/>
                </a:cubicBezTo>
                <a:cubicBezTo>
                  <a:pt x="148673" y="604652"/>
                  <a:pt x="156188" y="625503"/>
                  <a:pt x="162538" y="646670"/>
                </a:cubicBezTo>
                <a:cubicBezTo>
                  <a:pt x="165713" y="657253"/>
                  <a:pt x="167122" y="668537"/>
                  <a:pt x="172063" y="678420"/>
                </a:cubicBezTo>
                <a:cubicBezTo>
                  <a:pt x="176296" y="686887"/>
                  <a:pt x="181677" y="694871"/>
                  <a:pt x="184763" y="703820"/>
                </a:cubicBezTo>
                <a:cubicBezTo>
                  <a:pt x="192298" y="725672"/>
                  <a:pt x="195229" y="749034"/>
                  <a:pt x="203813" y="770495"/>
                </a:cubicBezTo>
                <a:cubicBezTo>
                  <a:pt x="208046" y="781078"/>
                  <a:pt x="213238" y="791327"/>
                  <a:pt x="216513" y="802245"/>
                </a:cubicBezTo>
                <a:cubicBezTo>
                  <a:pt x="219614" y="812583"/>
                  <a:pt x="220116" y="823557"/>
                  <a:pt x="222863" y="833995"/>
                </a:cubicBezTo>
                <a:cubicBezTo>
                  <a:pt x="225418" y="843705"/>
                  <a:pt x="229503" y="852953"/>
                  <a:pt x="232388" y="862570"/>
                </a:cubicBezTo>
                <a:cubicBezTo>
                  <a:pt x="243694" y="900256"/>
                  <a:pt x="240029" y="897312"/>
                  <a:pt x="254613" y="935595"/>
                </a:cubicBezTo>
                <a:cubicBezTo>
                  <a:pt x="258324" y="945336"/>
                  <a:pt x="263844" y="954341"/>
                  <a:pt x="267313" y="964170"/>
                </a:cubicBezTo>
                <a:cubicBezTo>
                  <a:pt x="299811" y="1056247"/>
                  <a:pt x="243889" y="919404"/>
                  <a:pt x="286363" y="1014970"/>
                </a:cubicBezTo>
                <a:cubicBezTo>
                  <a:pt x="290992" y="1025386"/>
                  <a:pt x="295711" y="1035825"/>
                  <a:pt x="299063" y="1046720"/>
                </a:cubicBezTo>
                <a:cubicBezTo>
                  <a:pt x="304196" y="1063403"/>
                  <a:pt x="304887" y="1081477"/>
                  <a:pt x="311763" y="1097520"/>
                </a:cubicBezTo>
                <a:cubicBezTo>
                  <a:pt x="338991" y="1161051"/>
                  <a:pt x="304554" y="1081900"/>
                  <a:pt x="330813" y="1138795"/>
                </a:cubicBezTo>
                <a:cubicBezTo>
                  <a:pt x="334191" y="1146113"/>
                  <a:pt x="336733" y="1153811"/>
                  <a:pt x="340338" y="1161020"/>
                </a:cubicBezTo>
                <a:cubicBezTo>
                  <a:pt x="343098" y="1166540"/>
                  <a:pt x="346908" y="1171477"/>
                  <a:pt x="349863" y="1176895"/>
                </a:cubicBezTo>
                <a:cubicBezTo>
                  <a:pt x="358364" y="1192480"/>
                  <a:pt x="370566" y="1219955"/>
                  <a:pt x="375263" y="1234045"/>
                </a:cubicBezTo>
                <a:cubicBezTo>
                  <a:pt x="376321" y="1237220"/>
                  <a:pt x="377712" y="1240303"/>
                  <a:pt x="378438" y="1243570"/>
                </a:cubicBezTo>
                <a:cubicBezTo>
                  <a:pt x="379835" y="1249854"/>
                  <a:pt x="379137" y="1256678"/>
                  <a:pt x="381613" y="1262620"/>
                </a:cubicBezTo>
                <a:cubicBezTo>
                  <a:pt x="389550" y="1281670"/>
                  <a:pt x="393519" y="1276908"/>
                  <a:pt x="400663" y="1291195"/>
                </a:cubicBezTo>
                <a:cubicBezTo>
                  <a:pt x="405693" y="1301255"/>
                  <a:pt x="408295" y="1308352"/>
                  <a:pt x="416538" y="1316595"/>
                </a:cubicBezTo>
                <a:cubicBezTo>
                  <a:pt x="428281" y="1328338"/>
                  <a:pt x="431819" y="1328998"/>
                  <a:pt x="445113" y="1335645"/>
                </a:cubicBezTo>
                <a:cubicBezTo>
                  <a:pt x="453580" y="1334587"/>
                  <a:pt x="462358" y="1334979"/>
                  <a:pt x="470513" y="1332470"/>
                </a:cubicBezTo>
                <a:cubicBezTo>
                  <a:pt x="474164" y="1331347"/>
                  <a:pt x="504463" y="1311122"/>
                  <a:pt x="505438" y="1310245"/>
                </a:cubicBezTo>
                <a:cubicBezTo>
                  <a:pt x="510475" y="1305712"/>
                  <a:pt x="513503" y="1299314"/>
                  <a:pt x="518138" y="1294370"/>
                </a:cubicBezTo>
                <a:cubicBezTo>
                  <a:pt x="555348" y="1254679"/>
                  <a:pt x="551966" y="1265141"/>
                  <a:pt x="584813" y="1221345"/>
                </a:cubicBezTo>
                <a:cubicBezTo>
                  <a:pt x="591163" y="1212878"/>
                  <a:pt x="598479" y="1205056"/>
                  <a:pt x="603863" y="1195945"/>
                </a:cubicBezTo>
                <a:cubicBezTo>
                  <a:pt x="612290" y="1181683"/>
                  <a:pt x="614374" y="1163209"/>
                  <a:pt x="626088" y="1151495"/>
                </a:cubicBezTo>
                <a:cubicBezTo>
                  <a:pt x="631380" y="1146203"/>
                  <a:pt x="636957" y="1141182"/>
                  <a:pt x="641963" y="1135620"/>
                </a:cubicBezTo>
                <a:cubicBezTo>
                  <a:pt x="652053" y="1124409"/>
                  <a:pt x="655481" y="1116287"/>
                  <a:pt x="667363" y="1107045"/>
                </a:cubicBezTo>
                <a:cubicBezTo>
                  <a:pt x="672234" y="1103256"/>
                  <a:pt x="678367" y="1101309"/>
                  <a:pt x="683238" y="1097520"/>
                </a:cubicBezTo>
                <a:cubicBezTo>
                  <a:pt x="709809" y="1076854"/>
                  <a:pt x="681011" y="1090791"/>
                  <a:pt x="711813" y="1078470"/>
                </a:cubicBezTo>
                <a:cubicBezTo>
                  <a:pt x="737604" y="1052679"/>
                  <a:pt x="719379" y="1068850"/>
                  <a:pt x="772138" y="1037195"/>
                </a:cubicBezTo>
                <a:lnTo>
                  <a:pt x="772138" y="1037195"/>
                </a:lnTo>
                <a:cubicBezTo>
                  <a:pt x="831405" y="986395"/>
                  <a:pt x="758380" y="1050953"/>
                  <a:pt x="813413" y="995920"/>
                </a:cubicBezTo>
                <a:cubicBezTo>
                  <a:pt x="818205" y="991128"/>
                  <a:pt x="824496" y="988012"/>
                  <a:pt x="829288" y="983220"/>
                </a:cubicBezTo>
                <a:cubicBezTo>
                  <a:pt x="837243" y="975265"/>
                  <a:pt x="843882" y="966087"/>
                  <a:pt x="851513" y="957820"/>
                </a:cubicBezTo>
                <a:cubicBezTo>
                  <a:pt x="856589" y="952321"/>
                  <a:pt x="862649" y="947737"/>
                  <a:pt x="867388" y="941945"/>
                </a:cubicBezTo>
                <a:cubicBezTo>
                  <a:pt x="872221" y="936038"/>
                  <a:pt x="875435" y="928944"/>
                  <a:pt x="880088" y="922895"/>
                </a:cubicBezTo>
                <a:cubicBezTo>
                  <a:pt x="886037" y="915161"/>
                  <a:pt x="892999" y="908254"/>
                  <a:pt x="899138" y="900670"/>
                </a:cubicBezTo>
                <a:cubicBezTo>
                  <a:pt x="910994" y="886024"/>
                  <a:pt x="922757" y="871294"/>
                  <a:pt x="934063" y="856220"/>
                </a:cubicBezTo>
                <a:cubicBezTo>
                  <a:pt x="937238" y="851987"/>
                  <a:pt x="940653" y="847923"/>
                  <a:pt x="943588" y="843520"/>
                </a:cubicBezTo>
                <a:cubicBezTo>
                  <a:pt x="947011" y="838385"/>
                  <a:pt x="949013" y="832257"/>
                  <a:pt x="953113" y="827645"/>
                </a:cubicBezTo>
                <a:cubicBezTo>
                  <a:pt x="957615" y="822580"/>
                  <a:pt x="963993" y="819524"/>
                  <a:pt x="968988" y="814945"/>
                </a:cubicBezTo>
                <a:cubicBezTo>
                  <a:pt x="976711" y="807865"/>
                  <a:pt x="984107" y="800419"/>
                  <a:pt x="991213" y="792720"/>
                </a:cubicBezTo>
                <a:cubicBezTo>
                  <a:pt x="996820" y="786646"/>
                  <a:pt x="1001528" y="779786"/>
                  <a:pt x="1007088" y="773670"/>
                </a:cubicBezTo>
                <a:cubicBezTo>
                  <a:pt x="1012122" y="768133"/>
                  <a:pt x="1017957" y="763357"/>
                  <a:pt x="1022963" y="757795"/>
                </a:cubicBezTo>
                <a:cubicBezTo>
                  <a:pt x="1027496" y="752758"/>
                  <a:pt x="1031039" y="746874"/>
                  <a:pt x="1035663" y="741920"/>
                </a:cubicBezTo>
                <a:cubicBezTo>
                  <a:pt x="1045875" y="730978"/>
                  <a:pt x="1059712" y="723004"/>
                  <a:pt x="1067413" y="710170"/>
                </a:cubicBezTo>
                <a:cubicBezTo>
                  <a:pt x="1077341" y="693624"/>
                  <a:pt x="1076469" y="693470"/>
                  <a:pt x="1089638" y="678420"/>
                </a:cubicBezTo>
                <a:cubicBezTo>
                  <a:pt x="1092595" y="675041"/>
                  <a:pt x="1096469" y="672487"/>
                  <a:pt x="1099163" y="668895"/>
                </a:cubicBezTo>
                <a:cubicBezTo>
                  <a:pt x="1121344" y="639320"/>
                  <a:pt x="1096744" y="667509"/>
                  <a:pt x="1115038" y="633970"/>
                </a:cubicBezTo>
                <a:cubicBezTo>
                  <a:pt x="1118283" y="628021"/>
                  <a:pt x="1123505" y="623387"/>
                  <a:pt x="1127738" y="618095"/>
                </a:cubicBezTo>
                <a:cubicBezTo>
                  <a:pt x="1133412" y="601074"/>
                  <a:pt x="1128980" y="615683"/>
                  <a:pt x="1134088" y="592695"/>
                </a:cubicBezTo>
                <a:cubicBezTo>
                  <a:pt x="1136746" y="580735"/>
                  <a:pt x="1136902" y="581077"/>
                  <a:pt x="1140438" y="570470"/>
                </a:cubicBezTo>
                <a:cubicBezTo>
                  <a:pt x="1139380" y="550362"/>
                  <a:pt x="1140930" y="529945"/>
                  <a:pt x="1137263" y="510145"/>
                </a:cubicBezTo>
                <a:cubicBezTo>
                  <a:pt x="1133022" y="487241"/>
                  <a:pt x="1126292" y="488349"/>
                  <a:pt x="1115038" y="475220"/>
                </a:cubicBezTo>
                <a:cubicBezTo>
                  <a:pt x="1111594" y="471202"/>
                  <a:pt x="1108998" y="466502"/>
                  <a:pt x="1105513" y="462520"/>
                </a:cubicBezTo>
                <a:cubicBezTo>
                  <a:pt x="1101571" y="458014"/>
                  <a:pt x="1096709" y="454366"/>
                  <a:pt x="1092813" y="449820"/>
                </a:cubicBezTo>
                <a:cubicBezTo>
                  <a:pt x="1090330" y="446923"/>
                  <a:pt x="1089287" y="442862"/>
                  <a:pt x="1086463" y="440295"/>
                </a:cubicBezTo>
                <a:cubicBezTo>
                  <a:pt x="1077534" y="432178"/>
                  <a:pt x="1067452" y="425427"/>
                  <a:pt x="1057888" y="418070"/>
                </a:cubicBezTo>
                <a:cubicBezTo>
                  <a:pt x="1048318" y="410708"/>
                  <a:pt x="1036272" y="401756"/>
                  <a:pt x="1026138" y="395845"/>
                </a:cubicBezTo>
                <a:cubicBezTo>
                  <a:pt x="1020006" y="392268"/>
                  <a:pt x="1013207" y="389920"/>
                  <a:pt x="1007088" y="386320"/>
                </a:cubicBezTo>
                <a:cubicBezTo>
                  <a:pt x="995194" y="379324"/>
                  <a:pt x="983865" y="371408"/>
                  <a:pt x="972163" y="364095"/>
                </a:cubicBezTo>
                <a:cubicBezTo>
                  <a:pt x="966930" y="360824"/>
                  <a:pt x="961808" y="357330"/>
                  <a:pt x="956288" y="354570"/>
                </a:cubicBezTo>
                <a:cubicBezTo>
                  <a:pt x="941471" y="347162"/>
                  <a:pt x="926043" y="340868"/>
                  <a:pt x="911838" y="332345"/>
                </a:cubicBezTo>
                <a:cubicBezTo>
                  <a:pt x="890443" y="319508"/>
                  <a:pt x="902050" y="323835"/>
                  <a:pt x="876913" y="319645"/>
                </a:cubicBezTo>
                <a:cubicBezTo>
                  <a:pt x="859067" y="307748"/>
                  <a:pt x="856523" y="304382"/>
                  <a:pt x="835638" y="297420"/>
                </a:cubicBezTo>
                <a:cubicBezTo>
                  <a:pt x="830518" y="295713"/>
                  <a:pt x="825055" y="295303"/>
                  <a:pt x="819763" y="294245"/>
                </a:cubicBezTo>
                <a:cubicBezTo>
                  <a:pt x="792106" y="277651"/>
                  <a:pt x="816296" y="290604"/>
                  <a:pt x="784838" y="278370"/>
                </a:cubicBezTo>
                <a:cubicBezTo>
                  <a:pt x="772015" y="273383"/>
                  <a:pt x="759790" y="266846"/>
                  <a:pt x="746738" y="262495"/>
                </a:cubicBezTo>
                <a:cubicBezTo>
                  <a:pt x="740388" y="260378"/>
                  <a:pt x="733805" y="258863"/>
                  <a:pt x="727688" y="256145"/>
                </a:cubicBezTo>
                <a:cubicBezTo>
                  <a:pt x="714713" y="250378"/>
                  <a:pt x="703241" y="240996"/>
                  <a:pt x="689588" y="237095"/>
                </a:cubicBezTo>
                <a:cubicBezTo>
                  <a:pt x="668675" y="231120"/>
                  <a:pt x="656362" y="228419"/>
                  <a:pt x="635613" y="218045"/>
                </a:cubicBezTo>
                <a:cubicBezTo>
                  <a:pt x="631380" y="215928"/>
                  <a:pt x="627307" y="213453"/>
                  <a:pt x="622913" y="211695"/>
                </a:cubicBezTo>
                <a:cubicBezTo>
                  <a:pt x="616698" y="209209"/>
                  <a:pt x="609980" y="208063"/>
                  <a:pt x="603863" y="205345"/>
                </a:cubicBezTo>
                <a:cubicBezTo>
                  <a:pt x="600376" y="203795"/>
                  <a:pt x="597845" y="200498"/>
                  <a:pt x="594338" y="198995"/>
                </a:cubicBezTo>
                <a:cubicBezTo>
                  <a:pt x="590327" y="197276"/>
                  <a:pt x="585818" y="197074"/>
                  <a:pt x="581638" y="195820"/>
                </a:cubicBezTo>
                <a:cubicBezTo>
                  <a:pt x="575227" y="193897"/>
                  <a:pt x="568878" y="191757"/>
                  <a:pt x="562588" y="189470"/>
                </a:cubicBezTo>
                <a:cubicBezTo>
                  <a:pt x="557232" y="187522"/>
                  <a:pt x="552172" y="184758"/>
                  <a:pt x="546713" y="183120"/>
                </a:cubicBezTo>
                <a:cubicBezTo>
                  <a:pt x="541544" y="181569"/>
                  <a:pt x="536073" y="181254"/>
                  <a:pt x="530838" y="179945"/>
                </a:cubicBezTo>
                <a:cubicBezTo>
                  <a:pt x="466304" y="163811"/>
                  <a:pt x="547087" y="182933"/>
                  <a:pt x="489563" y="167245"/>
                </a:cubicBezTo>
                <a:cubicBezTo>
                  <a:pt x="484357" y="165825"/>
                  <a:pt x="478923" y="165379"/>
                  <a:pt x="473688" y="164070"/>
                </a:cubicBezTo>
                <a:cubicBezTo>
                  <a:pt x="451494" y="158522"/>
                  <a:pt x="478723" y="163632"/>
                  <a:pt x="451463" y="154545"/>
                </a:cubicBezTo>
                <a:cubicBezTo>
                  <a:pt x="443184" y="151785"/>
                  <a:pt x="433869" y="152098"/>
                  <a:pt x="426063" y="148195"/>
                </a:cubicBezTo>
                <a:cubicBezTo>
                  <a:pt x="421830" y="146078"/>
                  <a:pt x="417853" y="143342"/>
                  <a:pt x="413363" y="141845"/>
                </a:cubicBezTo>
                <a:cubicBezTo>
                  <a:pt x="405084" y="139085"/>
                  <a:pt x="395769" y="139398"/>
                  <a:pt x="387963" y="135495"/>
                </a:cubicBezTo>
                <a:cubicBezTo>
                  <a:pt x="383730" y="133378"/>
                  <a:pt x="379711" y="130762"/>
                  <a:pt x="375263" y="129145"/>
                </a:cubicBezTo>
                <a:cubicBezTo>
                  <a:pt x="353205" y="121124"/>
                  <a:pt x="358042" y="124931"/>
                  <a:pt x="340338" y="119620"/>
                </a:cubicBezTo>
                <a:cubicBezTo>
                  <a:pt x="308112" y="109952"/>
                  <a:pt x="334347" y="115882"/>
                  <a:pt x="305413" y="110095"/>
                </a:cubicBezTo>
                <a:cubicBezTo>
                  <a:pt x="301180" y="106920"/>
                  <a:pt x="297549" y="102719"/>
                  <a:pt x="292713" y="100570"/>
                </a:cubicBezTo>
                <a:cubicBezTo>
                  <a:pt x="287782" y="98378"/>
                  <a:pt x="282027" y="98878"/>
                  <a:pt x="276838" y="97395"/>
                </a:cubicBezTo>
                <a:cubicBezTo>
                  <a:pt x="267184" y="94637"/>
                  <a:pt x="257788" y="91045"/>
                  <a:pt x="248263" y="87870"/>
                </a:cubicBezTo>
                <a:cubicBezTo>
                  <a:pt x="245088" y="86812"/>
                  <a:pt x="241985" y="85507"/>
                  <a:pt x="238738" y="84695"/>
                </a:cubicBezTo>
                <a:cubicBezTo>
                  <a:pt x="234505" y="83637"/>
                  <a:pt x="230124" y="83052"/>
                  <a:pt x="226038" y="81520"/>
                </a:cubicBezTo>
                <a:cubicBezTo>
                  <a:pt x="221606" y="79858"/>
                  <a:pt x="217770" y="76832"/>
                  <a:pt x="213338" y="75170"/>
                </a:cubicBezTo>
                <a:cubicBezTo>
                  <a:pt x="209252" y="73638"/>
                  <a:pt x="204690" y="73616"/>
                  <a:pt x="200638" y="71995"/>
                </a:cubicBezTo>
                <a:cubicBezTo>
                  <a:pt x="194046" y="69358"/>
                  <a:pt x="188141" y="65201"/>
                  <a:pt x="181588" y="62470"/>
                </a:cubicBezTo>
                <a:cubicBezTo>
                  <a:pt x="175409" y="59896"/>
                  <a:pt x="168888" y="58237"/>
                  <a:pt x="162538" y="56120"/>
                </a:cubicBezTo>
                <a:cubicBezTo>
                  <a:pt x="159363" y="55062"/>
                  <a:pt x="155798" y="54801"/>
                  <a:pt x="153013" y="52945"/>
                </a:cubicBezTo>
                <a:cubicBezTo>
                  <a:pt x="149838" y="50828"/>
                  <a:pt x="146901" y="48302"/>
                  <a:pt x="143488" y="46595"/>
                </a:cubicBezTo>
                <a:cubicBezTo>
                  <a:pt x="135781" y="42742"/>
                  <a:pt x="126058" y="42419"/>
                  <a:pt x="118088" y="40245"/>
                </a:cubicBezTo>
                <a:cubicBezTo>
                  <a:pt x="111630" y="38484"/>
                  <a:pt x="105388" y="36012"/>
                  <a:pt x="99038" y="33895"/>
                </a:cubicBezTo>
                <a:cubicBezTo>
                  <a:pt x="95863" y="32837"/>
                  <a:pt x="92506" y="32217"/>
                  <a:pt x="89513" y="30720"/>
                </a:cubicBezTo>
                <a:cubicBezTo>
                  <a:pt x="85280" y="28603"/>
                  <a:pt x="81163" y="26234"/>
                  <a:pt x="76813" y="24370"/>
                </a:cubicBezTo>
                <a:cubicBezTo>
                  <a:pt x="73737" y="23052"/>
                  <a:pt x="70281" y="22692"/>
                  <a:pt x="67288" y="21195"/>
                </a:cubicBezTo>
                <a:cubicBezTo>
                  <a:pt x="63875" y="19488"/>
                  <a:pt x="61336" y="16185"/>
                  <a:pt x="57763" y="14845"/>
                </a:cubicBezTo>
                <a:cubicBezTo>
                  <a:pt x="52710" y="12950"/>
                  <a:pt x="47156" y="12841"/>
                  <a:pt x="41888" y="11670"/>
                </a:cubicBezTo>
                <a:cubicBezTo>
                  <a:pt x="37628" y="10723"/>
                  <a:pt x="33421" y="9553"/>
                  <a:pt x="29188" y="8495"/>
                </a:cubicBezTo>
                <a:cubicBezTo>
                  <a:pt x="13101" y="-3570"/>
                  <a:pt x="3788" y="-1030"/>
                  <a:pt x="613" y="5320"/>
                </a:cubicBezTo>
                <a:close/>
              </a:path>
            </a:pathLst>
          </a:custGeom>
          <a:solidFill>
            <a:srgbClr val="93765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자유형: 도형 91">
            <a:extLst>
              <a:ext uri="{FF2B5EF4-FFF2-40B4-BE49-F238E27FC236}">
                <a16:creationId xmlns:a16="http://schemas.microsoft.com/office/drawing/2014/main" id="{26DA608F-96EA-5DA4-722F-77B22362F7A0}"/>
              </a:ext>
            </a:extLst>
          </p:cNvPr>
          <p:cNvSpPr/>
          <p:nvPr/>
        </p:nvSpPr>
        <p:spPr>
          <a:xfrm flipH="1">
            <a:off x="9365716" y="119819"/>
            <a:ext cx="2490391" cy="2381250"/>
          </a:xfrm>
          <a:custGeom>
            <a:avLst/>
            <a:gdLst>
              <a:gd name="connsiteX0" fmla="*/ 2447962 w 2490391"/>
              <a:gd name="connsiteY0" fmla="*/ 762000 h 2381250"/>
              <a:gd name="connsiteX1" fmla="*/ 2349537 w 2490391"/>
              <a:gd name="connsiteY1" fmla="*/ 723900 h 2381250"/>
              <a:gd name="connsiteX2" fmla="*/ 2089187 w 2490391"/>
              <a:gd name="connsiteY2" fmla="*/ 638175 h 2381250"/>
              <a:gd name="connsiteX3" fmla="*/ 2025687 w 2490391"/>
              <a:gd name="connsiteY3" fmla="*/ 619125 h 2381250"/>
              <a:gd name="connsiteX4" fmla="*/ 1971712 w 2490391"/>
              <a:gd name="connsiteY4" fmla="*/ 603250 h 2381250"/>
              <a:gd name="connsiteX5" fmla="*/ 1819312 w 2490391"/>
              <a:gd name="connsiteY5" fmla="*/ 546100 h 2381250"/>
              <a:gd name="connsiteX6" fmla="*/ 1771687 w 2490391"/>
              <a:gd name="connsiteY6" fmla="*/ 530225 h 2381250"/>
              <a:gd name="connsiteX7" fmla="*/ 1743112 w 2490391"/>
              <a:gd name="connsiteY7" fmla="*/ 520700 h 2381250"/>
              <a:gd name="connsiteX8" fmla="*/ 1663737 w 2490391"/>
              <a:gd name="connsiteY8" fmla="*/ 488950 h 2381250"/>
              <a:gd name="connsiteX9" fmla="*/ 1574837 w 2490391"/>
              <a:gd name="connsiteY9" fmla="*/ 454025 h 2381250"/>
              <a:gd name="connsiteX10" fmla="*/ 1517687 w 2490391"/>
              <a:gd name="connsiteY10" fmla="*/ 431800 h 2381250"/>
              <a:gd name="connsiteX11" fmla="*/ 1470062 w 2490391"/>
              <a:gd name="connsiteY11" fmla="*/ 415925 h 2381250"/>
              <a:gd name="connsiteX12" fmla="*/ 1374812 w 2490391"/>
              <a:gd name="connsiteY12" fmla="*/ 387350 h 2381250"/>
              <a:gd name="connsiteX13" fmla="*/ 1327187 w 2490391"/>
              <a:gd name="connsiteY13" fmla="*/ 371475 h 2381250"/>
              <a:gd name="connsiteX14" fmla="*/ 1247812 w 2490391"/>
              <a:gd name="connsiteY14" fmla="*/ 352425 h 2381250"/>
              <a:gd name="connsiteX15" fmla="*/ 1168437 w 2490391"/>
              <a:gd name="connsiteY15" fmla="*/ 327025 h 2381250"/>
              <a:gd name="connsiteX16" fmla="*/ 993812 w 2490391"/>
              <a:gd name="connsiteY16" fmla="*/ 282575 h 2381250"/>
              <a:gd name="connsiteX17" fmla="*/ 914437 w 2490391"/>
              <a:gd name="connsiteY17" fmla="*/ 254000 h 2381250"/>
              <a:gd name="connsiteX18" fmla="*/ 873162 w 2490391"/>
              <a:gd name="connsiteY18" fmla="*/ 238125 h 2381250"/>
              <a:gd name="connsiteX19" fmla="*/ 828712 w 2490391"/>
              <a:gd name="connsiteY19" fmla="*/ 222250 h 2381250"/>
              <a:gd name="connsiteX20" fmla="*/ 784262 w 2490391"/>
              <a:gd name="connsiteY20" fmla="*/ 206375 h 2381250"/>
              <a:gd name="connsiteX21" fmla="*/ 692187 w 2490391"/>
              <a:gd name="connsiteY21" fmla="*/ 177800 h 2381250"/>
              <a:gd name="connsiteX22" fmla="*/ 615987 w 2490391"/>
              <a:gd name="connsiteY22" fmla="*/ 146050 h 2381250"/>
              <a:gd name="connsiteX23" fmla="*/ 536612 w 2490391"/>
              <a:gd name="connsiteY23" fmla="*/ 117475 h 2381250"/>
              <a:gd name="connsiteX24" fmla="*/ 498512 w 2490391"/>
              <a:gd name="connsiteY24" fmla="*/ 101600 h 2381250"/>
              <a:gd name="connsiteX25" fmla="*/ 479462 w 2490391"/>
              <a:gd name="connsiteY25" fmla="*/ 88900 h 2381250"/>
              <a:gd name="connsiteX26" fmla="*/ 444537 w 2490391"/>
              <a:gd name="connsiteY26" fmla="*/ 79375 h 2381250"/>
              <a:gd name="connsiteX27" fmla="*/ 384212 w 2490391"/>
              <a:gd name="connsiteY27" fmla="*/ 57150 h 2381250"/>
              <a:gd name="connsiteX28" fmla="*/ 349287 w 2490391"/>
              <a:gd name="connsiteY28" fmla="*/ 47625 h 2381250"/>
              <a:gd name="connsiteX29" fmla="*/ 317537 w 2490391"/>
              <a:gd name="connsiteY29" fmla="*/ 38100 h 2381250"/>
              <a:gd name="connsiteX30" fmla="*/ 212762 w 2490391"/>
              <a:gd name="connsiteY30" fmla="*/ 19050 h 2381250"/>
              <a:gd name="connsiteX31" fmla="*/ 171487 w 2490391"/>
              <a:gd name="connsiteY31" fmla="*/ 9525 h 2381250"/>
              <a:gd name="connsiteX32" fmla="*/ 139737 w 2490391"/>
              <a:gd name="connsiteY32" fmla="*/ 6350 h 2381250"/>
              <a:gd name="connsiteX33" fmla="*/ 88937 w 2490391"/>
              <a:gd name="connsiteY33" fmla="*/ 0 h 2381250"/>
              <a:gd name="connsiteX34" fmla="*/ 47662 w 2490391"/>
              <a:gd name="connsiteY34" fmla="*/ 3175 h 2381250"/>
              <a:gd name="connsiteX35" fmla="*/ 22262 w 2490391"/>
              <a:gd name="connsiteY35" fmla="*/ 19050 h 2381250"/>
              <a:gd name="connsiteX36" fmla="*/ 9562 w 2490391"/>
              <a:gd name="connsiteY36" fmla="*/ 28575 h 2381250"/>
              <a:gd name="connsiteX37" fmla="*/ 6387 w 2490391"/>
              <a:gd name="connsiteY37" fmla="*/ 44450 h 2381250"/>
              <a:gd name="connsiteX38" fmla="*/ 37 w 2490391"/>
              <a:gd name="connsiteY38" fmla="*/ 57150 h 2381250"/>
              <a:gd name="connsiteX39" fmla="*/ 6387 w 2490391"/>
              <a:gd name="connsiteY39" fmla="*/ 377825 h 2381250"/>
              <a:gd name="connsiteX40" fmla="*/ 41312 w 2490391"/>
              <a:gd name="connsiteY40" fmla="*/ 527050 h 2381250"/>
              <a:gd name="connsiteX41" fmla="*/ 47662 w 2490391"/>
              <a:gd name="connsiteY41" fmla="*/ 571500 h 2381250"/>
              <a:gd name="connsiteX42" fmla="*/ 63537 w 2490391"/>
              <a:gd name="connsiteY42" fmla="*/ 622300 h 2381250"/>
              <a:gd name="connsiteX43" fmla="*/ 127037 w 2490391"/>
              <a:gd name="connsiteY43" fmla="*/ 819150 h 2381250"/>
              <a:gd name="connsiteX44" fmla="*/ 174662 w 2490391"/>
              <a:gd name="connsiteY44" fmla="*/ 1050925 h 2381250"/>
              <a:gd name="connsiteX45" fmla="*/ 190537 w 2490391"/>
              <a:gd name="connsiteY45" fmla="*/ 1117600 h 2381250"/>
              <a:gd name="connsiteX46" fmla="*/ 203237 w 2490391"/>
              <a:gd name="connsiteY46" fmla="*/ 1190625 h 2381250"/>
              <a:gd name="connsiteX47" fmla="*/ 225462 w 2490391"/>
              <a:gd name="connsiteY47" fmla="*/ 1263650 h 2381250"/>
              <a:gd name="connsiteX48" fmla="*/ 238162 w 2490391"/>
              <a:gd name="connsiteY48" fmla="*/ 1333500 h 2381250"/>
              <a:gd name="connsiteX49" fmla="*/ 257212 w 2490391"/>
              <a:gd name="connsiteY49" fmla="*/ 1406525 h 2381250"/>
              <a:gd name="connsiteX50" fmla="*/ 273087 w 2490391"/>
              <a:gd name="connsiteY50" fmla="*/ 1479550 h 2381250"/>
              <a:gd name="connsiteX51" fmla="*/ 314362 w 2490391"/>
              <a:gd name="connsiteY51" fmla="*/ 1597025 h 2381250"/>
              <a:gd name="connsiteX52" fmla="*/ 346112 w 2490391"/>
              <a:gd name="connsiteY52" fmla="*/ 1695450 h 2381250"/>
              <a:gd name="connsiteX53" fmla="*/ 384212 w 2490391"/>
              <a:gd name="connsiteY53" fmla="*/ 1787525 h 2381250"/>
              <a:gd name="connsiteX54" fmla="*/ 419137 w 2490391"/>
              <a:gd name="connsiteY54" fmla="*/ 1939925 h 2381250"/>
              <a:gd name="connsiteX55" fmla="*/ 435012 w 2490391"/>
              <a:gd name="connsiteY55" fmla="*/ 1997075 h 2381250"/>
              <a:gd name="connsiteX56" fmla="*/ 444537 w 2490391"/>
              <a:gd name="connsiteY56" fmla="*/ 2041525 h 2381250"/>
              <a:gd name="connsiteX57" fmla="*/ 454062 w 2490391"/>
              <a:gd name="connsiteY57" fmla="*/ 2114550 h 2381250"/>
              <a:gd name="connsiteX58" fmla="*/ 460412 w 2490391"/>
              <a:gd name="connsiteY58" fmla="*/ 2155825 h 2381250"/>
              <a:gd name="connsiteX59" fmla="*/ 473112 w 2490391"/>
              <a:gd name="connsiteY59" fmla="*/ 2187575 h 2381250"/>
              <a:gd name="connsiteX60" fmla="*/ 482637 w 2490391"/>
              <a:gd name="connsiteY60" fmla="*/ 2219325 h 2381250"/>
              <a:gd name="connsiteX61" fmla="*/ 495337 w 2490391"/>
              <a:gd name="connsiteY61" fmla="*/ 2273300 h 2381250"/>
              <a:gd name="connsiteX62" fmla="*/ 501687 w 2490391"/>
              <a:gd name="connsiteY62" fmla="*/ 2292350 h 2381250"/>
              <a:gd name="connsiteX63" fmla="*/ 514387 w 2490391"/>
              <a:gd name="connsiteY63" fmla="*/ 2305050 h 2381250"/>
              <a:gd name="connsiteX64" fmla="*/ 527087 w 2490391"/>
              <a:gd name="connsiteY64" fmla="*/ 2327275 h 2381250"/>
              <a:gd name="connsiteX65" fmla="*/ 536612 w 2490391"/>
              <a:gd name="connsiteY65" fmla="*/ 2336800 h 2381250"/>
              <a:gd name="connsiteX66" fmla="*/ 571537 w 2490391"/>
              <a:gd name="connsiteY66" fmla="*/ 2362200 h 2381250"/>
              <a:gd name="connsiteX67" fmla="*/ 593762 w 2490391"/>
              <a:gd name="connsiteY67" fmla="*/ 2371725 h 2381250"/>
              <a:gd name="connsiteX68" fmla="*/ 612812 w 2490391"/>
              <a:gd name="connsiteY68" fmla="*/ 2381250 h 2381250"/>
              <a:gd name="connsiteX69" fmla="*/ 701712 w 2490391"/>
              <a:gd name="connsiteY69" fmla="*/ 2368550 h 2381250"/>
              <a:gd name="connsiteX70" fmla="*/ 733462 w 2490391"/>
              <a:gd name="connsiteY70" fmla="*/ 2359025 h 2381250"/>
              <a:gd name="connsiteX71" fmla="*/ 816012 w 2490391"/>
              <a:gd name="connsiteY71" fmla="*/ 2295525 h 2381250"/>
              <a:gd name="connsiteX72" fmla="*/ 841412 w 2490391"/>
              <a:gd name="connsiteY72" fmla="*/ 2266950 h 2381250"/>
              <a:gd name="connsiteX73" fmla="*/ 876337 w 2490391"/>
              <a:gd name="connsiteY73" fmla="*/ 2238375 h 2381250"/>
              <a:gd name="connsiteX74" fmla="*/ 920787 w 2490391"/>
              <a:gd name="connsiteY74" fmla="*/ 2178050 h 2381250"/>
              <a:gd name="connsiteX75" fmla="*/ 943012 w 2490391"/>
              <a:gd name="connsiteY75" fmla="*/ 2149475 h 2381250"/>
              <a:gd name="connsiteX76" fmla="*/ 974762 w 2490391"/>
              <a:gd name="connsiteY76" fmla="*/ 2082800 h 2381250"/>
              <a:gd name="connsiteX77" fmla="*/ 993812 w 2490391"/>
              <a:gd name="connsiteY77" fmla="*/ 2025650 h 2381250"/>
              <a:gd name="connsiteX78" fmla="*/ 1019212 w 2490391"/>
              <a:gd name="connsiteY78" fmla="*/ 1974850 h 2381250"/>
              <a:gd name="connsiteX79" fmla="*/ 1044612 w 2490391"/>
              <a:gd name="connsiteY79" fmla="*/ 1924050 h 2381250"/>
              <a:gd name="connsiteX80" fmla="*/ 1070012 w 2490391"/>
              <a:gd name="connsiteY80" fmla="*/ 1895475 h 2381250"/>
              <a:gd name="connsiteX81" fmla="*/ 1092237 w 2490391"/>
              <a:gd name="connsiteY81" fmla="*/ 1866900 h 2381250"/>
              <a:gd name="connsiteX82" fmla="*/ 1114462 w 2490391"/>
              <a:gd name="connsiteY82" fmla="*/ 1835150 h 2381250"/>
              <a:gd name="connsiteX83" fmla="*/ 1184312 w 2490391"/>
              <a:gd name="connsiteY83" fmla="*/ 1771650 h 2381250"/>
              <a:gd name="connsiteX84" fmla="*/ 1219237 w 2490391"/>
              <a:gd name="connsiteY84" fmla="*/ 1736725 h 2381250"/>
              <a:gd name="connsiteX85" fmla="*/ 1285912 w 2490391"/>
              <a:gd name="connsiteY85" fmla="*/ 1685925 h 2381250"/>
              <a:gd name="connsiteX86" fmla="*/ 1314487 w 2490391"/>
              <a:gd name="connsiteY86" fmla="*/ 1663700 h 2381250"/>
              <a:gd name="connsiteX87" fmla="*/ 1343062 w 2490391"/>
              <a:gd name="connsiteY87" fmla="*/ 1638300 h 2381250"/>
              <a:gd name="connsiteX88" fmla="*/ 1425612 w 2490391"/>
              <a:gd name="connsiteY88" fmla="*/ 1590675 h 2381250"/>
              <a:gd name="connsiteX89" fmla="*/ 1457362 w 2490391"/>
              <a:gd name="connsiteY89" fmla="*/ 1565275 h 2381250"/>
              <a:gd name="connsiteX90" fmla="*/ 1495462 w 2490391"/>
              <a:gd name="connsiteY90" fmla="*/ 1539875 h 2381250"/>
              <a:gd name="connsiteX91" fmla="*/ 1546262 w 2490391"/>
              <a:gd name="connsiteY91" fmla="*/ 1495425 h 2381250"/>
              <a:gd name="connsiteX92" fmla="*/ 1616112 w 2490391"/>
              <a:gd name="connsiteY92" fmla="*/ 1454150 h 2381250"/>
              <a:gd name="connsiteX93" fmla="*/ 1676437 w 2490391"/>
              <a:gd name="connsiteY93" fmla="*/ 1409700 h 2381250"/>
              <a:gd name="connsiteX94" fmla="*/ 1701837 w 2490391"/>
              <a:gd name="connsiteY94" fmla="*/ 1393825 h 2381250"/>
              <a:gd name="connsiteX95" fmla="*/ 1730412 w 2490391"/>
              <a:gd name="connsiteY95" fmla="*/ 1377950 h 2381250"/>
              <a:gd name="connsiteX96" fmla="*/ 1749462 w 2490391"/>
              <a:gd name="connsiteY96" fmla="*/ 1358900 h 2381250"/>
              <a:gd name="connsiteX97" fmla="*/ 1800262 w 2490391"/>
              <a:gd name="connsiteY97" fmla="*/ 1323975 h 2381250"/>
              <a:gd name="connsiteX98" fmla="*/ 1847887 w 2490391"/>
              <a:gd name="connsiteY98" fmla="*/ 1285875 h 2381250"/>
              <a:gd name="connsiteX99" fmla="*/ 1885987 w 2490391"/>
              <a:gd name="connsiteY99" fmla="*/ 1247775 h 2381250"/>
              <a:gd name="connsiteX100" fmla="*/ 1905037 w 2490391"/>
              <a:gd name="connsiteY100" fmla="*/ 1235075 h 2381250"/>
              <a:gd name="connsiteX101" fmla="*/ 1949487 w 2490391"/>
              <a:gd name="connsiteY101" fmla="*/ 1196975 h 2381250"/>
              <a:gd name="connsiteX102" fmla="*/ 2000287 w 2490391"/>
              <a:gd name="connsiteY102" fmla="*/ 1158875 h 2381250"/>
              <a:gd name="connsiteX103" fmla="*/ 2028862 w 2490391"/>
              <a:gd name="connsiteY103" fmla="*/ 1130300 h 2381250"/>
              <a:gd name="connsiteX104" fmla="*/ 2060612 w 2490391"/>
              <a:gd name="connsiteY104" fmla="*/ 1108075 h 2381250"/>
              <a:gd name="connsiteX105" fmla="*/ 2098712 w 2490391"/>
              <a:gd name="connsiteY105" fmla="*/ 1076325 h 2381250"/>
              <a:gd name="connsiteX106" fmla="*/ 2197137 w 2490391"/>
              <a:gd name="connsiteY106" fmla="*/ 1009650 h 2381250"/>
              <a:gd name="connsiteX107" fmla="*/ 2232062 w 2490391"/>
              <a:gd name="connsiteY107" fmla="*/ 984250 h 2381250"/>
              <a:gd name="connsiteX108" fmla="*/ 2247937 w 2490391"/>
              <a:gd name="connsiteY108" fmla="*/ 971550 h 2381250"/>
              <a:gd name="connsiteX109" fmla="*/ 2263812 w 2490391"/>
              <a:gd name="connsiteY109" fmla="*/ 962025 h 2381250"/>
              <a:gd name="connsiteX110" fmla="*/ 2279687 w 2490391"/>
              <a:gd name="connsiteY110" fmla="*/ 949325 h 2381250"/>
              <a:gd name="connsiteX111" fmla="*/ 2311437 w 2490391"/>
              <a:gd name="connsiteY111" fmla="*/ 936625 h 2381250"/>
              <a:gd name="connsiteX112" fmla="*/ 2343187 w 2490391"/>
              <a:gd name="connsiteY112" fmla="*/ 920750 h 2381250"/>
              <a:gd name="connsiteX113" fmla="*/ 2365412 w 2490391"/>
              <a:gd name="connsiteY113" fmla="*/ 908050 h 2381250"/>
              <a:gd name="connsiteX114" fmla="*/ 2409862 w 2490391"/>
              <a:gd name="connsiteY114" fmla="*/ 882650 h 2381250"/>
              <a:gd name="connsiteX115" fmla="*/ 2451137 w 2490391"/>
              <a:gd name="connsiteY115" fmla="*/ 863600 h 2381250"/>
              <a:gd name="connsiteX116" fmla="*/ 2473362 w 2490391"/>
              <a:gd name="connsiteY116" fmla="*/ 847725 h 2381250"/>
              <a:gd name="connsiteX117" fmla="*/ 2486062 w 2490391"/>
              <a:gd name="connsiteY117" fmla="*/ 828675 h 2381250"/>
              <a:gd name="connsiteX118" fmla="*/ 2482887 w 2490391"/>
              <a:gd name="connsiteY118" fmla="*/ 777875 h 2381250"/>
              <a:gd name="connsiteX119" fmla="*/ 2473362 w 2490391"/>
              <a:gd name="connsiteY119" fmla="*/ 774700 h 2381250"/>
              <a:gd name="connsiteX120" fmla="*/ 2463837 w 2490391"/>
              <a:gd name="connsiteY120" fmla="*/ 768350 h 2381250"/>
              <a:gd name="connsiteX121" fmla="*/ 2447962 w 2490391"/>
              <a:gd name="connsiteY121" fmla="*/ 76200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2490391" h="2381250">
                <a:moveTo>
                  <a:pt x="2447962" y="762000"/>
                </a:moveTo>
                <a:cubicBezTo>
                  <a:pt x="2415154" y="749300"/>
                  <a:pt x="2382912" y="735025"/>
                  <a:pt x="2349537" y="723900"/>
                </a:cubicBezTo>
                <a:lnTo>
                  <a:pt x="2089187" y="638175"/>
                </a:lnTo>
                <a:cubicBezTo>
                  <a:pt x="2068094" y="631584"/>
                  <a:pt x="2046869" y="625422"/>
                  <a:pt x="2025687" y="619125"/>
                </a:cubicBezTo>
                <a:cubicBezTo>
                  <a:pt x="2007711" y="613781"/>
                  <a:pt x="1989252" y="609887"/>
                  <a:pt x="1971712" y="603250"/>
                </a:cubicBezTo>
                <a:cubicBezTo>
                  <a:pt x="1920969" y="584050"/>
                  <a:pt x="1870582" y="563847"/>
                  <a:pt x="1819312" y="546100"/>
                </a:cubicBezTo>
                <a:cubicBezTo>
                  <a:pt x="1803499" y="540626"/>
                  <a:pt x="1787562" y="535517"/>
                  <a:pt x="1771687" y="530225"/>
                </a:cubicBezTo>
                <a:cubicBezTo>
                  <a:pt x="1762162" y="527050"/>
                  <a:pt x="1752092" y="525190"/>
                  <a:pt x="1743112" y="520700"/>
                </a:cubicBezTo>
                <a:cubicBezTo>
                  <a:pt x="1668681" y="483484"/>
                  <a:pt x="1742363" y="517715"/>
                  <a:pt x="1663737" y="488950"/>
                </a:cubicBezTo>
                <a:cubicBezTo>
                  <a:pt x="1633837" y="478011"/>
                  <a:pt x="1604486" y="465627"/>
                  <a:pt x="1574837" y="454025"/>
                </a:cubicBezTo>
                <a:cubicBezTo>
                  <a:pt x="1555803" y="446577"/>
                  <a:pt x="1537078" y="438264"/>
                  <a:pt x="1517687" y="431800"/>
                </a:cubicBezTo>
                <a:cubicBezTo>
                  <a:pt x="1501812" y="426508"/>
                  <a:pt x="1486040" y="420896"/>
                  <a:pt x="1470062" y="415925"/>
                </a:cubicBezTo>
                <a:cubicBezTo>
                  <a:pt x="1438410" y="406078"/>
                  <a:pt x="1406464" y="397197"/>
                  <a:pt x="1374812" y="387350"/>
                </a:cubicBezTo>
                <a:cubicBezTo>
                  <a:pt x="1358834" y="382379"/>
                  <a:pt x="1343459" y="375380"/>
                  <a:pt x="1327187" y="371475"/>
                </a:cubicBezTo>
                <a:cubicBezTo>
                  <a:pt x="1300729" y="365125"/>
                  <a:pt x="1273383" y="361724"/>
                  <a:pt x="1247812" y="352425"/>
                </a:cubicBezTo>
                <a:cubicBezTo>
                  <a:pt x="1210271" y="338774"/>
                  <a:pt x="1210037" y="337760"/>
                  <a:pt x="1168437" y="327025"/>
                </a:cubicBezTo>
                <a:cubicBezTo>
                  <a:pt x="1111373" y="312299"/>
                  <a:pt x="1048207" y="302157"/>
                  <a:pt x="993812" y="282575"/>
                </a:cubicBezTo>
                <a:lnTo>
                  <a:pt x="914437" y="254000"/>
                </a:lnTo>
                <a:cubicBezTo>
                  <a:pt x="900605" y="248904"/>
                  <a:pt x="886985" y="243245"/>
                  <a:pt x="873162" y="238125"/>
                </a:cubicBezTo>
                <a:cubicBezTo>
                  <a:pt x="858408" y="232661"/>
                  <a:pt x="843529" y="227542"/>
                  <a:pt x="828712" y="222250"/>
                </a:cubicBezTo>
                <a:cubicBezTo>
                  <a:pt x="813895" y="216958"/>
                  <a:pt x="799288" y="211038"/>
                  <a:pt x="784262" y="206375"/>
                </a:cubicBezTo>
                <a:cubicBezTo>
                  <a:pt x="753570" y="196850"/>
                  <a:pt x="721851" y="190160"/>
                  <a:pt x="692187" y="177800"/>
                </a:cubicBezTo>
                <a:cubicBezTo>
                  <a:pt x="666787" y="167217"/>
                  <a:pt x="641877" y="155370"/>
                  <a:pt x="615987" y="146050"/>
                </a:cubicBezTo>
                <a:cubicBezTo>
                  <a:pt x="589529" y="136525"/>
                  <a:pt x="562569" y="128291"/>
                  <a:pt x="536612" y="117475"/>
                </a:cubicBezTo>
                <a:cubicBezTo>
                  <a:pt x="523912" y="112183"/>
                  <a:pt x="510818" y="107753"/>
                  <a:pt x="498512" y="101600"/>
                </a:cubicBezTo>
                <a:cubicBezTo>
                  <a:pt x="491686" y="98187"/>
                  <a:pt x="486519" y="91806"/>
                  <a:pt x="479462" y="88900"/>
                </a:cubicBezTo>
                <a:cubicBezTo>
                  <a:pt x="468304" y="84306"/>
                  <a:pt x="456095" y="82842"/>
                  <a:pt x="444537" y="79375"/>
                </a:cubicBezTo>
                <a:cubicBezTo>
                  <a:pt x="372182" y="57668"/>
                  <a:pt x="462711" y="83316"/>
                  <a:pt x="384212" y="57150"/>
                </a:cubicBezTo>
                <a:cubicBezTo>
                  <a:pt x="372764" y="53334"/>
                  <a:pt x="360890" y="50940"/>
                  <a:pt x="349287" y="47625"/>
                </a:cubicBezTo>
                <a:cubicBezTo>
                  <a:pt x="338663" y="44590"/>
                  <a:pt x="328297" y="40611"/>
                  <a:pt x="317537" y="38100"/>
                </a:cubicBezTo>
                <a:cubicBezTo>
                  <a:pt x="212051" y="13487"/>
                  <a:pt x="293645" y="34604"/>
                  <a:pt x="212762" y="19050"/>
                </a:cubicBezTo>
                <a:cubicBezTo>
                  <a:pt x="198896" y="16383"/>
                  <a:pt x="185398" y="11944"/>
                  <a:pt x="171487" y="9525"/>
                </a:cubicBezTo>
                <a:cubicBezTo>
                  <a:pt x="161008" y="7703"/>
                  <a:pt x="150303" y="7569"/>
                  <a:pt x="139737" y="6350"/>
                </a:cubicBezTo>
                <a:lnTo>
                  <a:pt x="88937" y="0"/>
                </a:lnTo>
                <a:cubicBezTo>
                  <a:pt x="75179" y="1058"/>
                  <a:pt x="61273" y="906"/>
                  <a:pt x="47662" y="3175"/>
                </a:cubicBezTo>
                <a:cubicBezTo>
                  <a:pt x="30832" y="5980"/>
                  <a:pt x="33285" y="9602"/>
                  <a:pt x="22262" y="19050"/>
                </a:cubicBezTo>
                <a:cubicBezTo>
                  <a:pt x="18244" y="22494"/>
                  <a:pt x="13795" y="25400"/>
                  <a:pt x="9562" y="28575"/>
                </a:cubicBezTo>
                <a:cubicBezTo>
                  <a:pt x="8504" y="33867"/>
                  <a:pt x="8094" y="39330"/>
                  <a:pt x="6387" y="44450"/>
                </a:cubicBezTo>
                <a:cubicBezTo>
                  <a:pt x="4890" y="48940"/>
                  <a:pt x="37" y="52417"/>
                  <a:pt x="37" y="57150"/>
                </a:cubicBezTo>
                <a:cubicBezTo>
                  <a:pt x="37" y="164063"/>
                  <a:pt x="-886" y="271160"/>
                  <a:pt x="6387" y="377825"/>
                </a:cubicBezTo>
                <a:cubicBezTo>
                  <a:pt x="9004" y="416204"/>
                  <a:pt x="32625" y="483616"/>
                  <a:pt x="41312" y="527050"/>
                </a:cubicBezTo>
                <a:cubicBezTo>
                  <a:pt x="44247" y="541726"/>
                  <a:pt x="44261" y="556924"/>
                  <a:pt x="47662" y="571500"/>
                </a:cubicBezTo>
                <a:cubicBezTo>
                  <a:pt x="51693" y="588777"/>
                  <a:pt x="57927" y="605470"/>
                  <a:pt x="63537" y="622300"/>
                </a:cubicBezTo>
                <a:cubicBezTo>
                  <a:pt x="84203" y="684297"/>
                  <a:pt x="116090" y="760038"/>
                  <a:pt x="127037" y="819150"/>
                </a:cubicBezTo>
                <a:cubicBezTo>
                  <a:pt x="144610" y="914044"/>
                  <a:pt x="149380" y="944740"/>
                  <a:pt x="174662" y="1050925"/>
                </a:cubicBezTo>
                <a:cubicBezTo>
                  <a:pt x="179954" y="1073150"/>
                  <a:pt x="185959" y="1095217"/>
                  <a:pt x="190537" y="1117600"/>
                </a:cubicBezTo>
                <a:cubicBezTo>
                  <a:pt x="195488" y="1141806"/>
                  <a:pt x="197491" y="1166595"/>
                  <a:pt x="203237" y="1190625"/>
                </a:cubicBezTo>
                <a:cubicBezTo>
                  <a:pt x="209155" y="1215371"/>
                  <a:pt x="219420" y="1238934"/>
                  <a:pt x="225462" y="1263650"/>
                </a:cubicBezTo>
                <a:cubicBezTo>
                  <a:pt x="231081" y="1286638"/>
                  <a:pt x="233028" y="1310398"/>
                  <a:pt x="238162" y="1333500"/>
                </a:cubicBezTo>
                <a:cubicBezTo>
                  <a:pt x="243619" y="1358057"/>
                  <a:pt x="251361" y="1382059"/>
                  <a:pt x="257212" y="1406525"/>
                </a:cubicBezTo>
                <a:cubicBezTo>
                  <a:pt x="263005" y="1430752"/>
                  <a:pt x="266776" y="1455453"/>
                  <a:pt x="273087" y="1479550"/>
                </a:cubicBezTo>
                <a:cubicBezTo>
                  <a:pt x="290982" y="1547877"/>
                  <a:pt x="291579" y="1531358"/>
                  <a:pt x="314362" y="1597025"/>
                </a:cubicBezTo>
                <a:cubicBezTo>
                  <a:pt x="325661" y="1629594"/>
                  <a:pt x="332931" y="1663596"/>
                  <a:pt x="346112" y="1695450"/>
                </a:cubicBezTo>
                <a:cubicBezTo>
                  <a:pt x="358812" y="1726142"/>
                  <a:pt x="375379" y="1755506"/>
                  <a:pt x="384212" y="1787525"/>
                </a:cubicBezTo>
                <a:cubicBezTo>
                  <a:pt x="453741" y="2039567"/>
                  <a:pt x="379892" y="1758416"/>
                  <a:pt x="419137" y="1939925"/>
                </a:cubicBezTo>
                <a:cubicBezTo>
                  <a:pt x="423315" y="1959250"/>
                  <a:pt x="430217" y="1977894"/>
                  <a:pt x="435012" y="1997075"/>
                </a:cubicBezTo>
                <a:cubicBezTo>
                  <a:pt x="438687" y="2011776"/>
                  <a:pt x="441362" y="2026708"/>
                  <a:pt x="444537" y="2041525"/>
                </a:cubicBezTo>
                <a:cubicBezTo>
                  <a:pt x="449469" y="2100711"/>
                  <a:pt x="444713" y="2058457"/>
                  <a:pt x="454062" y="2114550"/>
                </a:cubicBezTo>
                <a:cubicBezTo>
                  <a:pt x="456350" y="2128281"/>
                  <a:pt x="456898" y="2142356"/>
                  <a:pt x="460412" y="2155825"/>
                </a:cubicBezTo>
                <a:cubicBezTo>
                  <a:pt x="463289" y="2166854"/>
                  <a:pt x="469346" y="2176816"/>
                  <a:pt x="473112" y="2187575"/>
                </a:cubicBezTo>
                <a:cubicBezTo>
                  <a:pt x="476762" y="2198004"/>
                  <a:pt x="479680" y="2208679"/>
                  <a:pt x="482637" y="2219325"/>
                </a:cubicBezTo>
                <a:cubicBezTo>
                  <a:pt x="504974" y="2299739"/>
                  <a:pt x="471865" y="2185281"/>
                  <a:pt x="495337" y="2273300"/>
                </a:cubicBezTo>
                <a:cubicBezTo>
                  <a:pt x="497062" y="2279767"/>
                  <a:pt x="498243" y="2286610"/>
                  <a:pt x="501687" y="2292350"/>
                </a:cubicBezTo>
                <a:cubicBezTo>
                  <a:pt x="504767" y="2297484"/>
                  <a:pt x="510866" y="2300208"/>
                  <a:pt x="514387" y="2305050"/>
                </a:cubicBezTo>
                <a:cubicBezTo>
                  <a:pt x="519406" y="2311951"/>
                  <a:pt x="522194" y="2320285"/>
                  <a:pt x="527087" y="2327275"/>
                </a:cubicBezTo>
                <a:cubicBezTo>
                  <a:pt x="529662" y="2330953"/>
                  <a:pt x="533256" y="2333817"/>
                  <a:pt x="536612" y="2336800"/>
                </a:cubicBezTo>
                <a:cubicBezTo>
                  <a:pt x="549095" y="2347896"/>
                  <a:pt x="557016" y="2354940"/>
                  <a:pt x="571537" y="2362200"/>
                </a:cubicBezTo>
                <a:cubicBezTo>
                  <a:pt x="578746" y="2365805"/>
                  <a:pt x="586444" y="2368347"/>
                  <a:pt x="593762" y="2371725"/>
                </a:cubicBezTo>
                <a:cubicBezTo>
                  <a:pt x="600208" y="2374700"/>
                  <a:pt x="606462" y="2378075"/>
                  <a:pt x="612812" y="2381250"/>
                </a:cubicBezTo>
                <a:cubicBezTo>
                  <a:pt x="642445" y="2377017"/>
                  <a:pt x="672273" y="2373973"/>
                  <a:pt x="701712" y="2368550"/>
                </a:cubicBezTo>
                <a:cubicBezTo>
                  <a:pt x="712578" y="2366548"/>
                  <a:pt x="723868" y="2364507"/>
                  <a:pt x="733462" y="2359025"/>
                </a:cubicBezTo>
                <a:cubicBezTo>
                  <a:pt x="750167" y="2349479"/>
                  <a:pt x="796657" y="2314880"/>
                  <a:pt x="816012" y="2295525"/>
                </a:cubicBezTo>
                <a:cubicBezTo>
                  <a:pt x="825023" y="2286514"/>
                  <a:pt x="832160" y="2275715"/>
                  <a:pt x="841412" y="2266950"/>
                </a:cubicBezTo>
                <a:cubicBezTo>
                  <a:pt x="852332" y="2256605"/>
                  <a:pt x="865701" y="2249011"/>
                  <a:pt x="876337" y="2238375"/>
                </a:cubicBezTo>
                <a:cubicBezTo>
                  <a:pt x="897166" y="2217546"/>
                  <a:pt x="904120" y="2201128"/>
                  <a:pt x="920787" y="2178050"/>
                </a:cubicBezTo>
                <a:cubicBezTo>
                  <a:pt x="927852" y="2168268"/>
                  <a:pt x="937063" y="2159973"/>
                  <a:pt x="943012" y="2149475"/>
                </a:cubicBezTo>
                <a:cubicBezTo>
                  <a:pt x="955148" y="2128058"/>
                  <a:pt x="966978" y="2106153"/>
                  <a:pt x="974762" y="2082800"/>
                </a:cubicBezTo>
                <a:cubicBezTo>
                  <a:pt x="981112" y="2063750"/>
                  <a:pt x="984832" y="2043611"/>
                  <a:pt x="993812" y="2025650"/>
                </a:cubicBezTo>
                <a:cubicBezTo>
                  <a:pt x="1002279" y="2008717"/>
                  <a:pt x="1011754" y="1992251"/>
                  <a:pt x="1019212" y="1974850"/>
                </a:cubicBezTo>
                <a:cubicBezTo>
                  <a:pt x="1026620" y="1957565"/>
                  <a:pt x="1033487" y="1939454"/>
                  <a:pt x="1044612" y="1924050"/>
                </a:cubicBezTo>
                <a:cubicBezTo>
                  <a:pt x="1052074" y="1913719"/>
                  <a:pt x="1061853" y="1905265"/>
                  <a:pt x="1070012" y="1895475"/>
                </a:cubicBezTo>
                <a:cubicBezTo>
                  <a:pt x="1077737" y="1886205"/>
                  <a:pt x="1085079" y="1876614"/>
                  <a:pt x="1092237" y="1866900"/>
                </a:cubicBezTo>
                <a:cubicBezTo>
                  <a:pt x="1099900" y="1856500"/>
                  <a:pt x="1106018" y="1844927"/>
                  <a:pt x="1114462" y="1835150"/>
                </a:cubicBezTo>
                <a:cubicBezTo>
                  <a:pt x="1157507" y="1785308"/>
                  <a:pt x="1142037" y="1809898"/>
                  <a:pt x="1184312" y="1771650"/>
                </a:cubicBezTo>
                <a:cubicBezTo>
                  <a:pt x="1196520" y="1760604"/>
                  <a:pt x="1206654" y="1747342"/>
                  <a:pt x="1219237" y="1736725"/>
                </a:cubicBezTo>
                <a:cubicBezTo>
                  <a:pt x="1240592" y="1718707"/>
                  <a:pt x="1263738" y="1702925"/>
                  <a:pt x="1285912" y="1685925"/>
                </a:cubicBezTo>
                <a:cubicBezTo>
                  <a:pt x="1295488" y="1678583"/>
                  <a:pt x="1305468" y="1671717"/>
                  <a:pt x="1314487" y="1663700"/>
                </a:cubicBezTo>
                <a:cubicBezTo>
                  <a:pt x="1324012" y="1655233"/>
                  <a:pt x="1332412" y="1645299"/>
                  <a:pt x="1343062" y="1638300"/>
                </a:cubicBezTo>
                <a:cubicBezTo>
                  <a:pt x="1369610" y="1620854"/>
                  <a:pt x="1400806" y="1610520"/>
                  <a:pt x="1425612" y="1590675"/>
                </a:cubicBezTo>
                <a:cubicBezTo>
                  <a:pt x="1436195" y="1582208"/>
                  <a:pt x="1446401" y="1573247"/>
                  <a:pt x="1457362" y="1565275"/>
                </a:cubicBezTo>
                <a:cubicBezTo>
                  <a:pt x="1469706" y="1556297"/>
                  <a:pt x="1483460" y="1549305"/>
                  <a:pt x="1495462" y="1539875"/>
                </a:cubicBezTo>
                <a:cubicBezTo>
                  <a:pt x="1513155" y="1525974"/>
                  <a:pt x="1527540" y="1507906"/>
                  <a:pt x="1546262" y="1495425"/>
                </a:cubicBezTo>
                <a:cubicBezTo>
                  <a:pt x="1622567" y="1444555"/>
                  <a:pt x="1517354" y="1513405"/>
                  <a:pt x="1616112" y="1454150"/>
                </a:cubicBezTo>
                <a:cubicBezTo>
                  <a:pt x="1688338" y="1410814"/>
                  <a:pt x="1625997" y="1446689"/>
                  <a:pt x="1676437" y="1409700"/>
                </a:cubicBezTo>
                <a:cubicBezTo>
                  <a:pt x="1684488" y="1403796"/>
                  <a:pt x="1693231" y="1398887"/>
                  <a:pt x="1701837" y="1393825"/>
                </a:cubicBezTo>
                <a:cubicBezTo>
                  <a:pt x="1711229" y="1388300"/>
                  <a:pt x="1721625" y="1384394"/>
                  <a:pt x="1730412" y="1377950"/>
                </a:cubicBezTo>
                <a:cubicBezTo>
                  <a:pt x="1737654" y="1372639"/>
                  <a:pt x="1742644" y="1364744"/>
                  <a:pt x="1749462" y="1358900"/>
                </a:cubicBezTo>
                <a:cubicBezTo>
                  <a:pt x="1787776" y="1326060"/>
                  <a:pt x="1761240" y="1352817"/>
                  <a:pt x="1800262" y="1323975"/>
                </a:cubicBezTo>
                <a:cubicBezTo>
                  <a:pt x="1816611" y="1311891"/>
                  <a:pt x="1832153" y="1298749"/>
                  <a:pt x="1847887" y="1285875"/>
                </a:cubicBezTo>
                <a:cubicBezTo>
                  <a:pt x="1947735" y="1204181"/>
                  <a:pt x="1803424" y="1322832"/>
                  <a:pt x="1885987" y="1247775"/>
                </a:cubicBezTo>
                <a:cubicBezTo>
                  <a:pt x="1891634" y="1242641"/>
                  <a:pt x="1899078" y="1239843"/>
                  <a:pt x="1905037" y="1235075"/>
                </a:cubicBezTo>
                <a:cubicBezTo>
                  <a:pt x="1920275" y="1222884"/>
                  <a:pt x="1933875" y="1208684"/>
                  <a:pt x="1949487" y="1196975"/>
                </a:cubicBezTo>
                <a:cubicBezTo>
                  <a:pt x="1966420" y="1184275"/>
                  <a:pt x="1985320" y="1173842"/>
                  <a:pt x="2000287" y="1158875"/>
                </a:cubicBezTo>
                <a:cubicBezTo>
                  <a:pt x="2009812" y="1149350"/>
                  <a:pt x="2018558" y="1138977"/>
                  <a:pt x="2028862" y="1130300"/>
                </a:cubicBezTo>
                <a:cubicBezTo>
                  <a:pt x="2038744" y="1121979"/>
                  <a:pt x="2050390" y="1115974"/>
                  <a:pt x="2060612" y="1108075"/>
                </a:cubicBezTo>
                <a:cubicBezTo>
                  <a:pt x="2073693" y="1097967"/>
                  <a:pt x="2084832" y="1085306"/>
                  <a:pt x="2098712" y="1076325"/>
                </a:cubicBezTo>
                <a:cubicBezTo>
                  <a:pt x="2127153" y="1057922"/>
                  <a:pt x="2169933" y="1031413"/>
                  <a:pt x="2197137" y="1009650"/>
                </a:cubicBezTo>
                <a:cubicBezTo>
                  <a:pt x="2237240" y="977568"/>
                  <a:pt x="2186800" y="1017168"/>
                  <a:pt x="2232062" y="984250"/>
                </a:cubicBezTo>
                <a:cubicBezTo>
                  <a:pt x="2237543" y="980264"/>
                  <a:pt x="2242385" y="975436"/>
                  <a:pt x="2247937" y="971550"/>
                </a:cubicBezTo>
                <a:cubicBezTo>
                  <a:pt x="2252993" y="968011"/>
                  <a:pt x="2258756" y="965564"/>
                  <a:pt x="2263812" y="962025"/>
                </a:cubicBezTo>
                <a:cubicBezTo>
                  <a:pt x="2269364" y="958139"/>
                  <a:pt x="2274048" y="953084"/>
                  <a:pt x="2279687" y="949325"/>
                </a:cubicBezTo>
                <a:cubicBezTo>
                  <a:pt x="2296332" y="938228"/>
                  <a:pt x="2290784" y="946952"/>
                  <a:pt x="2311437" y="936625"/>
                </a:cubicBezTo>
                <a:cubicBezTo>
                  <a:pt x="2349238" y="917724"/>
                  <a:pt x="2314438" y="927937"/>
                  <a:pt x="2343187" y="920750"/>
                </a:cubicBezTo>
                <a:cubicBezTo>
                  <a:pt x="2384848" y="889505"/>
                  <a:pt x="2334244" y="925366"/>
                  <a:pt x="2365412" y="908050"/>
                </a:cubicBezTo>
                <a:cubicBezTo>
                  <a:pt x="2413531" y="881317"/>
                  <a:pt x="2351349" y="909656"/>
                  <a:pt x="2409862" y="882650"/>
                </a:cubicBezTo>
                <a:cubicBezTo>
                  <a:pt x="2427006" y="874737"/>
                  <a:pt x="2433129" y="875605"/>
                  <a:pt x="2451137" y="863600"/>
                </a:cubicBezTo>
                <a:cubicBezTo>
                  <a:pt x="2455771" y="860511"/>
                  <a:pt x="2470498" y="850947"/>
                  <a:pt x="2473362" y="847725"/>
                </a:cubicBezTo>
                <a:cubicBezTo>
                  <a:pt x="2478432" y="842021"/>
                  <a:pt x="2486062" y="828675"/>
                  <a:pt x="2486062" y="828675"/>
                </a:cubicBezTo>
                <a:cubicBezTo>
                  <a:pt x="2491126" y="808420"/>
                  <a:pt x="2493595" y="805716"/>
                  <a:pt x="2482887" y="777875"/>
                </a:cubicBezTo>
                <a:cubicBezTo>
                  <a:pt x="2481686" y="774751"/>
                  <a:pt x="2476355" y="776197"/>
                  <a:pt x="2473362" y="774700"/>
                </a:cubicBezTo>
                <a:cubicBezTo>
                  <a:pt x="2469949" y="772993"/>
                  <a:pt x="2467423" y="769654"/>
                  <a:pt x="2463837" y="768350"/>
                </a:cubicBezTo>
                <a:cubicBezTo>
                  <a:pt x="2455635" y="765368"/>
                  <a:pt x="2438437" y="762000"/>
                  <a:pt x="2447962" y="762000"/>
                </a:cubicBezTo>
                <a:close/>
              </a:path>
            </a:pathLst>
          </a:cu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자유형: 도형 92">
            <a:extLst>
              <a:ext uri="{FF2B5EF4-FFF2-40B4-BE49-F238E27FC236}">
                <a16:creationId xmlns:a16="http://schemas.microsoft.com/office/drawing/2014/main" id="{403F4C07-F216-12FC-5479-80B0F558FBF4}"/>
              </a:ext>
            </a:extLst>
          </p:cNvPr>
          <p:cNvSpPr/>
          <p:nvPr/>
        </p:nvSpPr>
        <p:spPr>
          <a:xfrm flipH="1">
            <a:off x="10274087" y="443825"/>
            <a:ext cx="1140438" cy="1335645"/>
          </a:xfrm>
          <a:custGeom>
            <a:avLst/>
            <a:gdLst>
              <a:gd name="connsiteX0" fmla="*/ 613 w 1140438"/>
              <a:gd name="connsiteY0" fmla="*/ 5320 h 1335645"/>
              <a:gd name="connsiteX1" fmla="*/ 10138 w 1140438"/>
              <a:gd name="connsiteY1" fmla="*/ 46595 h 1335645"/>
              <a:gd name="connsiteX2" fmla="*/ 13313 w 1140438"/>
              <a:gd name="connsiteY2" fmla="*/ 71995 h 1335645"/>
              <a:gd name="connsiteX3" fmla="*/ 26013 w 1140438"/>
              <a:gd name="connsiteY3" fmla="*/ 94220 h 1335645"/>
              <a:gd name="connsiteX4" fmla="*/ 32363 w 1140438"/>
              <a:gd name="connsiteY4" fmla="*/ 116445 h 1335645"/>
              <a:gd name="connsiteX5" fmla="*/ 48238 w 1140438"/>
              <a:gd name="connsiteY5" fmla="*/ 176770 h 1335645"/>
              <a:gd name="connsiteX6" fmla="*/ 57763 w 1140438"/>
              <a:gd name="connsiteY6" fmla="*/ 214870 h 1335645"/>
              <a:gd name="connsiteX7" fmla="*/ 67288 w 1140438"/>
              <a:gd name="connsiteY7" fmla="*/ 256145 h 1335645"/>
              <a:gd name="connsiteX8" fmla="*/ 76813 w 1140438"/>
              <a:gd name="connsiteY8" fmla="*/ 291070 h 1335645"/>
              <a:gd name="connsiteX9" fmla="*/ 83163 w 1140438"/>
              <a:gd name="connsiteY9" fmla="*/ 325995 h 1335645"/>
              <a:gd name="connsiteX10" fmla="*/ 92688 w 1140438"/>
              <a:gd name="connsiteY10" fmla="*/ 367270 h 1335645"/>
              <a:gd name="connsiteX11" fmla="*/ 99038 w 1140438"/>
              <a:gd name="connsiteY11" fmla="*/ 399020 h 1335645"/>
              <a:gd name="connsiteX12" fmla="*/ 111738 w 1140438"/>
              <a:gd name="connsiteY12" fmla="*/ 433945 h 1335645"/>
              <a:gd name="connsiteX13" fmla="*/ 118088 w 1140438"/>
              <a:gd name="connsiteY13" fmla="*/ 465695 h 1335645"/>
              <a:gd name="connsiteX14" fmla="*/ 140313 w 1140438"/>
              <a:gd name="connsiteY14" fmla="*/ 554595 h 1335645"/>
              <a:gd name="connsiteX15" fmla="*/ 143488 w 1140438"/>
              <a:gd name="connsiteY15" fmla="*/ 583170 h 1335645"/>
              <a:gd name="connsiteX16" fmla="*/ 162538 w 1140438"/>
              <a:gd name="connsiteY16" fmla="*/ 646670 h 1335645"/>
              <a:gd name="connsiteX17" fmla="*/ 172063 w 1140438"/>
              <a:gd name="connsiteY17" fmla="*/ 678420 h 1335645"/>
              <a:gd name="connsiteX18" fmla="*/ 184763 w 1140438"/>
              <a:gd name="connsiteY18" fmla="*/ 703820 h 1335645"/>
              <a:gd name="connsiteX19" fmla="*/ 203813 w 1140438"/>
              <a:gd name="connsiteY19" fmla="*/ 770495 h 1335645"/>
              <a:gd name="connsiteX20" fmla="*/ 216513 w 1140438"/>
              <a:gd name="connsiteY20" fmla="*/ 802245 h 1335645"/>
              <a:gd name="connsiteX21" fmla="*/ 222863 w 1140438"/>
              <a:gd name="connsiteY21" fmla="*/ 833995 h 1335645"/>
              <a:gd name="connsiteX22" fmla="*/ 232388 w 1140438"/>
              <a:gd name="connsiteY22" fmla="*/ 862570 h 1335645"/>
              <a:gd name="connsiteX23" fmla="*/ 254613 w 1140438"/>
              <a:gd name="connsiteY23" fmla="*/ 935595 h 1335645"/>
              <a:gd name="connsiteX24" fmla="*/ 267313 w 1140438"/>
              <a:gd name="connsiteY24" fmla="*/ 964170 h 1335645"/>
              <a:gd name="connsiteX25" fmla="*/ 286363 w 1140438"/>
              <a:gd name="connsiteY25" fmla="*/ 1014970 h 1335645"/>
              <a:gd name="connsiteX26" fmla="*/ 299063 w 1140438"/>
              <a:gd name="connsiteY26" fmla="*/ 1046720 h 1335645"/>
              <a:gd name="connsiteX27" fmla="*/ 311763 w 1140438"/>
              <a:gd name="connsiteY27" fmla="*/ 1097520 h 1335645"/>
              <a:gd name="connsiteX28" fmla="*/ 330813 w 1140438"/>
              <a:gd name="connsiteY28" fmla="*/ 1138795 h 1335645"/>
              <a:gd name="connsiteX29" fmla="*/ 340338 w 1140438"/>
              <a:gd name="connsiteY29" fmla="*/ 1161020 h 1335645"/>
              <a:gd name="connsiteX30" fmla="*/ 349863 w 1140438"/>
              <a:gd name="connsiteY30" fmla="*/ 1176895 h 1335645"/>
              <a:gd name="connsiteX31" fmla="*/ 375263 w 1140438"/>
              <a:gd name="connsiteY31" fmla="*/ 1234045 h 1335645"/>
              <a:gd name="connsiteX32" fmla="*/ 378438 w 1140438"/>
              <a:gd name="connsiteY32" fmla="*/ 1243570 h 1335645"/>
              <a:gd name="connsiteX33" fmla="*/ 381613 w 1140438"/>
              <a:gd name="connsiteY33" fmla="*/ 1262620 h 1335645"/>
              <a:gd name="connsiteX34" fmla="*/ 400663 w 1140438"/>
              <a:gd name="connsiteY34" fmla="*/ 1291195 h 1335645"/>
              <a:gd name="connsiteX35" fmla="*/ 416538 w 1140438"/>
              <a:gd name="connsiteY35" fmla="*/ 1316595 h 1335645"/>
              <a:gd name="connsiteX36" fmla="*/ 445113 w 1140438"/>
              <a:gd name="connsiteY36" fmla="*/ 1335645 h 1335645"/>
              <a:gd name="connsiteX37" fmla="*/ 470513 w 1140438"/>
              <a:gd name="connsiteY37" fmla="*/ 1332470 h 1335645"/>
              <a:gd name="connsiteX38" fmla="*/ 505438 w 1140438"/>
              <a:gd name="connsiteY38" fmla="*/ 1310245 h 1335645"/>
              <a:gd name="connsiteX39" fmla="*/ 518138 w 1140438"/>
              <a:gd name="connsiteY39" fmla="*/ 1294370 h 1335645"/>
              <a:gd name="connsiteX40" fmla="*/ 584813 w 1140438"/>
              <a:gd name="connsiteY40" fmla="*/ 1221345 h 1335645"/>
              <a:gd name="connsiteX41" fmla="*/ 603863 w 1140438"/>
              <a:gd name="connsiteY41" fmla="*/ 1195945 h 1335645"/>
              <a:gd name="connsiteX42" fmla="*/ 626088 w 1140438"/>
              <a:gd name="connsiteY42" fmla="*/ 1151495 h 1335645"/>
              <a:gd name="connsiteX43" fmla="*/ 641963 w 1140438"/>
              <a:gd name="connsiteY43" fmla="*/ 1135620 h 1335645"/>
              <a:gd name="connsiteX44" fmla="*/ 667363 w 1140438"/>
              <a:gd name="connsiteY44" fmla="*/ 1107045 h 1335645"/>
              <a:gd name="connsiteX45" fmla="*/ 683238 w 1140438"/>
              <a:gd name="connsiteY45" fmla="*/ 1097520 h 1335645"/>
              <a:gd name="connsiteX46" fmla="*/ 711813 w 1140438"/>
              <a:gd name="connsiteY46" fmla="*/ 1078470 h 1335645"/>
              <a:gd name="connsiteX47" fmla="*/ 772138 w 1140438"/>
              <a:gd name="connsiteY47" fmla="*/ 1037195 h 1335645"/>
              <a:gd name="connsiteX48" fmla="*/ 772138 w 1140438"/>
              <a:gd name="connsiteY48" fmla="*/ 1037195 h 1335645"/>
              <a:gd name="connsiteX49" fmla="*/ 813413 w 1140438"/>
              <a:gd name="connsiteY49" fmla="*/ 995920 h 1335645"/>
              <a:gd name="connsiteX50" fmla="*/ 829288 w 1140438"/>
              <a:gd name="connsiteY50" fmla="*/ 983220 h 1335645"/>
              <a:gd name="connsiteX51" fmla="*/ 851513 w 1140438"/>
              <a:gd name="connsiteY51" fmla="*/ 957820 h 1335645"/>
              <a:gd name="connsiteX52" fmla="*/ 867388 w 1140438"/>
              <a:gd name="connsiteY52" fmla="*/ 941945 h 1335645"/>
              <a:gd name="connsiteX53" fmla="*/ 880088 w 1140438"/>
              <a:gd name="connsiteY53" fmla="*/ 922895 h 1335645"/>
              <a:gd name="connsiteX54" fmla="*/ 899138 w 1140438"/>
              <a:gd name="connsiteY54" fmla="*/ 900670 h 1335645"/>
              <a:gd name="connsiteX55" fmla="*/ 934063 w 1140438"/>
              <a:gd name="connsiteY55" fmla="*/ 856220 h 1335645"/>
              <a:gd name="connsiteX56" fmla="*/ 943588 w 1140438"/>
              <a:gd name="connsiteY56" fmla="*/ 843520 h 1335645"/>
              <a:gd name="connsiteX57" fmla="*/ 953113 w 1140438"/>
              <a:gd name="connsiteY57" fmla="*/ 827645 h 1335645"/>
              <a:gd name="connsiteX58" fmla="*/ 968988 w 1140438"/>
              <a:gd name="connsiteY58" fmla="*/ 814945 h 1335645"/>
              <a:gd name="connsiteX59" fmla="*/ 991213 w 1140438"/>
              <a:gd name="connsiteY59" fmla="*/ 792720 h 1335645"/>
              <a:gd name="connsiteX60" fmla="*/ 1007088 w 1140438"/>
              <a:gd name="connsiteY60" fmla="*/ 773670 h 1335645"/>
              <a:gd name="connsiteX61" fmla="*/ 1022963 w 1140438"/>
              <a:gd name="connsiteY61" fmla="*/ 757795 h 1335645"/>
              <a:gd name="connsiteX62" fmla="*/ 1035663 w 1140438"/>
              <a:gd name="connsiteY62" fmla="*/ 741920 h 1335645"/>
              <a:gd name="connsiteX63" fmla="*/ 1067413 w 1140438"/>
              <a:gd name="connsiteY63" fmla="*/ 710170 h 1335645"/>
              <a:gd name="connsiteX64" fmla="*/ 1089638 w 1140438"/>
              <a:gd name="connsiteY64" fmla="*/ 678420 h 1335645"/>
              <a:gd name="connsiteX65" fmla="*/ 1099163 w 1140438"/>
              <a:gd name="connsiteY65" fmla="*/ 668895 h 1335645"/>
              <a:gd name="connsiteX66" fmla="*/ 1115038 w 1140438"/>
              <a:gd name="connsiteY66" fmla="*/ 633970 h 1335645"/>
              <a:gd name="connsiteX67" fmla="*/ 1127738 w 1140438"/>
              <a:gd name="connsiteY67" fmla="*/ 618095 h 1335645"/>
              <a:gd name="connsiteX68" fmla="*/ 1134088 w 1140438"/>
              <a:gd name="connsiteY68" fmla="*/ 592695 h 1335645"/>
              <a:gd name="connsiteX69" fmla="*/ 1140438 w 1140438"/>
              <a:gd name="connsiteY69" fmla="*/ 570470 h 1335645"/>
              <a:gd name="connsiteX70" fmla="*/ 1137263 w 1140438"/>
              <a:gd name="connsiteY70" fmla="*/ 510145 h 1335645"/>
              <a:gd name="connsiteX71" fmla="*/ 1115038 w 1140438"/>
              <a:gd name="connsiteY71" fmla="*/ 475220 h 1335645"/>
              <a:gd name="connsiteX72" fmla="*/ 1105513 w 1140438"/>
              <a:gd name="connsiteY72" fmla="*/ 462520 h 1335645"/>
              <a:gd name="connsiteX73" fmla="*/ 1092813 w 1140438"/>
              <a:gd name="connsiteY73" fmla="*/ 449820 h 1335645"/>
              <a:gd name="connsiteX74" fmla="*/ 1086463 w 1140438"/>
              <a:gd name="connsiteY74" fmla="*/ 440295 h 1335645"/>
              <a:gd name="connsiteX75" fmla="*/ 1057888 w 1140438"/>
              <a:gd name="connsiteY75" fmla="*/ 418070 h 1335645"/>
              <a:gd name="connsiteX76" fmla="*/ 1026138 w 1140438"/>
              <a:gd name="connsiteY76" fmla="*/ 395845 h 1335645"/>
              <a:gd name="connsiteX77" fmla="*/ 1007088 w 1140438"/>
              <a:gd name="connsiteY77" fmla="*/ 386320 h 1335645"/>
              <a:gd name="connsiteX78" fmla="*/ 972163 w 1140438"/>
              <a:gd name="connsiteY78" fmla="*/ 364095 h 1335645"/>
              <a:gd name="connsiteX79" fmla="*/ 956288 w 1140438"/>
              <a:gd name="connsiteY79" fmla="*/ 354570 h 1335645"/>
              <a:gd name="connsiteX80" fmla="*/ 911838 w 1140438"/>
              <a:gd name="connsiteY80" fmla="*/ 332345 h 1335645"/>
              <a:gd name="connsiteX81" fmla="*/ 876913 w 1140438"/>
              <a:gd name="connsiteY81" fmla="*/ 319645 h 1335645"/>
              <a:gd name="connsiteX82" fmla="*/ 835638 w 1140438"/>
              <a:gd name="connsiteY82" fmla="*/ 297420 h 1335645"/>
              <a:gd name="connsiteX83" fmla="*/ 819763 w 1140438"/>
              <a:gd name="connsiteY83" fmla="*/ 294245 h 1335645"/>
              <a:gd name="connsiteX84" fmla="*/ 784838 w 1140438"/>
              <a:gd name="connsiteY84" fmla="*/ 278370 h 1335645"/>
              <a:gd name="connsiteX85" fmla="*/ 746738 w 1140438"/>
              <a:gd name="connsiteY85" fmla="*/ 262495 h 1335645"/>
              <a:gd name="connsiteX86" fmla="*/ 727688 w 1140438"/>
              <a:gd name="connsiteY86" fmla="*/ 256145 h 1335645"/>
              <a:gd name="connsiteX87" fmla="*/ 689588 w 1140438"/>
              <a:gd name="connsiteY87" fmla="*/ 237095 h 1335645"/>
              <a:gd name="connsiteX88" fmla="*/ 635613 w 1140438"/>
              <a:gd name="connsiteY88" fmla="*/ 218045 h 1335645"/>
              <a:gd name="connsiteX89" fmla="*/ 622913 w 1140438"/>
              <a:gd name="connsiteY89" fmla="*/ 211695 h 1335645"/>
              <a:gd name="connsiteX90" fmla="*/ 603863 w 1140438"/>
              <a:gd name="connsiteY90" fmla="*/ 205345 h 1335645"/>
              <a:gd name="connsiteX91" fmla="*/ 594338 w 1140438"/>
              <a:gd name="connsiteY91" fmla="*/ 198995 h 1335645"/>
              <a:gd name="connsiteX92" fmla="*/ 581638 w 1140438"/>
              <a:gd name="connsiteY92" fmla="*/ 195820 h 1335645"/>
              <a:gd name="connsiteX93" fmla="*/ 562588 w 1140438"/>
              <a:gd name="connsiteY93" fmla="*/ 189470 h 1335645"/>
              <a:gd name="connsiteX94" fmla="*/ 546713 w 1140438"/>
              <a:gd name="connsiteY94" fmla="*/ 183120 h 1335645"/>
              <a:gd name="connsiteX95" fmla="*/ 530838 w 1140438"/>
              <a:gd name="connsiteY95" fmla="*/ 179945 h 1335645"/>
              <a:gd name="connsiteX96" fmla="*/ 489563 w 1140438"/>
              <a:gd name="connsiteY96" fmla="*/ 167245 h 1335645"/>
              <a:gd name="connsiteX97" fmla="*/ 473688 w 1140438"/>
              <a:gd name="connsiteY97" fmla="*/ 164070 h 1335645"/>
              <a:gd name="connsiteX98" fmla="*/ 451463 w 1140438"/>
              <a:gd name="connsiteY98" fmla="*/ 154545 h 1335645"/>
              <a:gd name="connsiteX99" fmla="*/ 426063 w 1140438"/>
              <a:gd name="connsiteY99" fmla="*/ 148195 h 1335645"/>
              <a:gd name="connsiteX100" fmla="*/ 413363 w 1140438"/>
              <a:gd name="connsiteY100" fmla="*/ 141845 h 1335645"/>
              <a:gd name="connsiteX101" fmla="*/ 387963 w 1140438"/>
              <a:gd name="connsiteY101" fmla="*/ 135495 h 1335645"/>
              <a:gd name="connsiteX102" fmla="*/ 375263 w 1140438"/>
              <a:gd name="connsiteY102" fmla="*/ 129145 h 1335645"/>
              <a:gd name="connsiteX103" fmla="*/ 340338 w 1140438"/>
              <a:gd name="connsiteY103" fmla="*/ 119620 h 1335645"/>
              <a:gd name="connsiteX104" fmla="*/ 305413 w 1140438"/>
              <a:gd name="connsiteY104" fmla="*/ 110095 h 1335645"/>
              <a:gd name="connsiteX105" fmla="*/ 292713 w 1140438"/>
              <a:gd name="connsiteY105" fmla="*/ 100570 h 1335645"/>
              <a:gd name="connsiteX106" fmla="*/ 276838 w 1140438"/>
              <a:gd name="connsiteY106" fmla="*/ 97395 h 1335645"/>
              <a:gd name="connsiteX107" fmla="*/ 248263 w 1140438"/>
              <a:gd name="connsiteY107" fmla="*/ 87870 h 1335645"/>
              <a:gd name="connsiteX108" fmla="*/ 238738 w 1140438"/>
              <a:gd name="connsiteY108" fmla="*/ 84695 h 1335645"/>
              <a:gd name="connsiteX109" fmla="*/ 226038 w 1140438"/>
              <a:gd name="connsiteY109" fmla="*/ 81520 h 1335645"/>
              <a:gd name="connsiteX110" fmla="*/ 213338 w 1140438"/>
              <a:gd name="connsiteY110" fmla="*/ 75170 h 1335645"/>
              <a:gd name="connsiteX111" fmla="*/ 200638 w 1140438"/>
              <a:gd name="connsiteY111" fmla="*/ 71995 h 1335645"/>
              <a:gd name="connsiteX112" fmla="*/ 181588 w 1140438"/>
              <a:gd name="connsiteY112" fmla="*/ 62470 h 1335645"/>
              <a:gd name="connsiteX113" fmla="*/ 162538 w 1140438"/>
              <a:gd name="connsiteY113" fmla="*/ 56120 h 1335645"/>
              <a:gd name="connsiteX114" fmla="*/ 153013 w 1140438"/>
              <a:gd name="connsiteY114" fmla="*/ 52945 h 1335645"/>
              <a:gd name="connsiteX115" fmla="*/ 143488 w 1140438"/>
              <a:gd name="connsiteY115" fmla="*/ 46595 h 1335645"/>
              <a:gd name="connsiteX116" fmla="*/ 118088 w 1140438"/>
              <a:gd name="connsiteY116" fmla="*/ 40245 h 1335645"/>
              <a:gd name="connsiteX117" fmla="*/ 99038 w 1140438"/>
              <a:gd name="connsiteY117" fmla="*/ 33895 h 1335645"/>
              <a:gd name="connsiteX118" fmla="*/ 89513 w 1140438"/>
              <a:gd name="connsiteY118" fmla="*/ 30720 h 1335645"/>
              <a:gd name="connsiteX119" fmla="*/ 76813 w 1140438"/>
              <a:gd name="connsiteY119" fmla="*/ 24370 h 1335645"/>
              <a:gd name="connsiteX120" fmla="*/ 67288 w 1140438"/>
              <a:gd name="connsiteY120" fmla="*/ 21195 h 1335645"/>
              <a:gd name="connsiteX121" fmla="*/ 57763 w 1140438"/>
              <a:gd name="connsiteY121" fmla="*/ 14845 h 1335645"/>
              <a:gd name="connsiteX122" fmla="*/ 41888 w 1140438"/>
              <a:gd name="connsiteY122" fmla="*/ 11670 h 1335645"/>
              <a:gd name="connsiteX123" fmla="*/ 29188 w 1140438"/>
              <a:gd name="connsiteY123" fmla="*/ 8495 h 1335645"/>
              <a:gd name="connsiteX124" fmla="*/ 613 w 1140438"/>
              <a:gd name="connsiteY124" fmla="*/ 5320 h 133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140438" h="1335645">
                <a:moveTo>
                  <a:pt x="613" y="5320"/>
                </a:moveTo>
                <a:cubicBezTo>
                  <a:pt x="-2562" y="11670"/>
                  <a:pt x="7496" y="32724"/>
                  <a:pt x="10138" y="46595"/>
                </a:cubicBezTo>
                <a:cubicBezTo>
                  <a:pt x="11735" y="54977"/>
                  <a:pt x="10615" y="63900"/>
                  <a:pt x="13313" y="71995"/>
                </a:cubicBezTo>
                <a:cubicBezTo>
                  <a:pt x="16011" y="80090"/>
                  <a:pt x="22652" y="86377"/>
                  <a:pt x="26013" y="94220"/>
                </a:cubicBezTo>
                <a:cubicBezTo>
                  <a:pt x="29048" y="101302"/>
                  <a:pt x="30360" y="109005"/>
                  <a:pt x="32363" y="116445"/>
                </a:cubicBezTo>
                <a:cubicBezTo>
                  <a:pt x="37769" y="136523"/>
                  <a:pt x="43042" y="156637"/>
                  <a:pt x="48238" y="176770"/>
                </a:cubicBezTo>
                <a:cubicBezTo>
                  <a:pt x="51509" y="189446"/>
                  <a:pt x="54708" y="202141"/>
                  <a:pt x="57763" y="214870"/>
                </a:cubicBezTo>
                <a:cubicBezTo>
                  <a:pt x="61058" y="228600"/>
                  <a:pt x="63573" y="242523"/>
                  <a:pt x="67288" y="256145"/>
                </a:cubicBezTo>
                <a:cubicBezTo>
                  <a:pt x="70463" y="267787"/>
                  <a:pt x="74139" y="279303"/>
                  <a:pt x="76813" y="291070"/>
                </a:cubicBezTo>
                <a:cubicBezTo>
                  <a:pt x="79435" y="302608"/>
                  <a:pt x="80750" y="314411"/>
                  <a:pt x="83163" y="325995"/>
                </a:cubicBezTo>
                <a:cubicBezTo>
                  <a:pt x="86043" y="339818"/>
                  <a:pt x="89689" y="353472"/>
                  <a:pt x="92688" y="367270"/>
                </a:cubicBezTo>
                <a:cubicBezTo>
                  <a:pt x="94981" y="377817"/>
                  <a:pt x="96073" y="388642"/>
                  <a:pt x="99038" y="399020"/>
                </a:cubicBezTo>
                <a:cubicBezTo>
                  <a:pt x="102441" y="410931"/>
                  <a:pt x="108335" y="422034"/>
                  <a:pt x="111738" y="433945"/>
                </a:cubicBezTo>
                <a:cubicBezTo>
                  <a:pt x="114703" y="444323"/>
                  <a:pt x="115470" y="455224"/>
                  <a:pt x="118088" y="465695"/>
                </a:cubicBezTo>
                <a:cubicBezTo>
                  <a:pt x="127545" y="503523"/>
                  <a:pt x="135240" y="508936"/>
                  <a:pt x="140313" y="554595"/>
                </a:cubicBezTo>
                <a:cubicBezTo>
                  <a:pt x="141371" y="564120"/>
                  <a:pt x="141239" y="573854"/>
                  <a:pt x="143488" y="583170"/>
                </a:cubicBezTo>
                <a:cubicBezTo>
                  <a:pt x="148673" y="604652"/>
                  <a:pt x="156188" y="625503"/>
                  <a:pt x="162538" y="646670"/>
                </a:cubicBezTo>
                <a:cubicBezTo>
                  <a:pt x="165713" y="657253"/>
                  <a:pt x="167122" y="668537"/>
                  <a:pt x="172063" y="678420"/>
                </a:cubicBezTo>
                <a:cubicBezTo>
                  <a:pt x="176296" y="686887"/>
                  <a:pt x="181677" y="694871"/>
                  <a:pt x="184763" y="703820"/>
                </a:cubicBezTo>
                <a:cubicBezTo>
                  <a:pt x="192298" y="725672"/>
                  <a:pt x="195229" y="749034"/>
                  <a:pt x="203813" y="770495"/>
                </a:cubicBezTo>
                <a:cubicBezTo>
                  <a:pt x="208046" y="781078"/>
                  <a:pt x="213238" y="791327"/>
                  <a:pt x="216513" y="802245"/>
                </a:cubicBezTo>
                <a:cubicBezTo>
                  <a:pt x="219614" y="812583"/>
                  <a:pt x="220116" y="823557"/>
                  <a:pt x="222863" y="833995"/>
                </a:cubicBezTo>
                <a:cubicBezTo>
                  <a:pt x="225418" y="843705"/>
                  <a:pt x="229503" y="852953"/>
                  <a:pt x="232388" y="862570"/>
                </a:cubicBezTo>
                <a:cubicBezTo>
                  <a:pt x="243694" y="900256"/>
                  <a:pt x="240029" y="897312"/>
                  <a:pt x="254613" y="935595"/>
                </a:cubicBezTo>
                <a:cubicBezTo>
                  <a:pt x="258324" y="945336"/>
                  <a:pt x="263844" y="954341"/>
                  <a:pt x="267313" y="964170"/>
                </a:cubicBezTo>
                <a:cubicBezTo>
                  <a:pt x="299811" y="1056247"/>
                  <a:pt x="243889" y="919404"/>
                  <a:pt x="286363" y="1014970"/>
                </a:cubicBezTo>
                <a:cubicBezTo>
                  <a:pt x="290992" y="1025386"/>
                  <a:pt x="295711" y="1035825"/>
                  <a:pt x="299063" y="1046720"/>
                </a:cubicBezTo>
                <a:cubicBezTo>
                  <a:pt x="304196" y="1063403"/>
                  <a:pt x="304887" y="1081477"/>
                  <a:pt x="311763" y="1097520"/>
                </a:cubicBezTo>
                <a:cubicBezTo>
                  <a:pt x="338991" y="1161051"/>
                  <a:pt x="304554" y="1081900"/>
                  <a:pt x="330813" y="1138795"/>
                </a:cubicBezTo>
                <a:cubicBezTo>
                  <a:pt x="334191" y="1146113"/>
                  <a:pt x="336733" y="1153811"/>
                  <a:pt x="340338" y="1161020"/>
                </a:cubicBezTo>
                <a:cubicBezTo>
                  <a:pt x="343098" y="1166540"/>
                  <a:pt x="346908" y="1171477"/>
                  <a:pt x="349863" y="1176895"/>
                </a:cubicBezTo>
                <a:cubicBezTo>
                  <a:pt x="358364" y="1192480"/>
                  <a:pt x="370566" y="1219955"/>
                  <a:pt x="375263" y="1234045"/>
                </a:cubicBezTo>
                <a:cubicBezTo>
                  <a:pt x="376321" y="1237220"/>
                  <a:pt x="377712" y="1240303"/>
                  <a:pt x="378438" y="1243570"/>
                </a:cubicBezTo>
                <a:cubicBezTo>
                  <a:pt x="379835" y="1249854"/>
                  <a:pt x="379137" y="1256678"/>
                  <a:pt x="381613" y="1262620"/>
                </a:cubicBezTo>
                <a:cubicBezTo>
                  <a:pt x="389550" y="1281670"/>
                  <a:pt x="393519" y="1276908"/>
                  <a:pt x="400663" y="1291195"/>
                </a:cubicBezTo>
                <a:cubicBezTo>
                  <a:pt x="405693" y="1301255"/>
                  <a:pt x="408295" y="1308352"/>
                  <a:pt x="416538" y="1316595"/>
                </a:cubicBezTo>
                <a:cubicBezTo>
                  <a:pt x="428281" y="1328338"/>
                  <a:pt x="431819" y="1328998"/>
                  <a:pt x="445113" y="1335645"/>
                </a:cubicBezTo>
                <a:cubicBezTo>
                  <a:pt x="453580" y="1334587"/>
                  <a:pt x="462358" y="1334979"/>
                  <a:pt x="470513" y="1332470"/>
                </a:cubicBezTo>
                <a:cubicBezTo>
                  <a:pt x="474164" y="1331347"/>
                  <a:pt x="504463" y="1311122"/>
                  <a:pt x="505438" y="1310245"/>
                </a:cubicBezTo>
                <a:cubicBezTo>
                  <a:pt x="510475" y="1305712"/>
                  <a:pt x="513503" y="1299314"/>
                  <a:pt x="518138" y="1294370"/>
                </a:cubicBezTo>
                <a:cubicBezTo>
                  <a:pt x="555348" y="1254679"/>
                  <a:pt x="551966" y="1265141"/>
                  <a:pt x="584813" y="1221345"/>
                </a:cubicBezTo>
                <a:cubicBezTo>
                  <a:pt x="591163" y="1212878"/>
                  <a:pt x="598479" y="1205056"/>
                  <a:pt x="603863" y="1195945"/>
                </a:cubicBezTo>
                <a:cubicBezTo>
                  <a:pt x="612290" y="1181683"/>
                  <a:pt x="614374" y="1163209"/>
                  <a:pt x="626088" y="1151495"/>
                </a:cubicBezTo>
                <a:cubicBezTo>
                  <a:pt x="631380" y="1146203"/>
                  <a:pt x="636957" y="1141182"/>
                  <a:pt x="641963" y="1135620"/>
                </a:cubicBezTo>
                <a:cubicBezTo>
                  <a:pt x="652053" y="1124409"/>
                  <a:pt x="655481" y="1116287"/>
                  <a:pt x="667363" y="1107045"/>
                </a:cubicBezTo>
                <a:cubicBezTo>
                  <a:pt x="672234" y="1103256"/>
                  <a:pt x="678367" y="1101309"/>
                  <a:pt x="683238" y="1097520"/>
                </a:cubicBezTo>
                <a:cubicBezTo>
                  <a:pt x="709809" y="1076854"/>
                  <a:pt x="681011" y="1090791"/>
                  <a:pt x="711813" y="1078470"/>
                </a:cubicBezTo>
                <a:cubicBezTo>
                  <a:pt x="737604" y="1052679"/>
                  <a:pt x="719379" y="1068850"/>
                  <a:pt x="772138" y="1037195"/>
                </a:cubicBezTo>
                <a:lnTo>
                  <a:pt x="772138" y="1037195"/>
                </a:lnTo>
                <a:cubicBezTo>
                  <a:pt x="831405" y="986395"/>
                  <a:pt x="758380" y="1050953"/>
                  <a:pt x="813413" y="995920"/>
                </a:cubicBezTo>
                <a:cubicBezTo>
                  <a:pt x="818205" y="991128"/>
                  <a:pt x="824496" y="988012"/>
                  <a:pt x="829288" y="983220"/>
                </a:cubicBezTo>
                <a:cubicBezTo>
                  <a:pt x="837243" y="975265"/>
                  <a:pt x="843882" y="966087"/>
                  <a:pt x="851513" y="957820"/>
                </a:cubicBezTo>
                <a:cubicBezTo>
                  <a:pt x="856589" y="952321"/>
                  <a:pt x="862649" y="947737"/>
                  <a:pt x="867388" y="941945"/>
                </a:cubicBezTo>
                <a:cubicBezTo>
                  <a:pt x="872221" y="936038"/>
                  <a:pt x="875435" y="928944"/>
                  <a:pt x="880088" y="922895"/>
                </a:cubicBezTo>
                <a:cubicBezTo>
                  <a:pt x="886037" y="915161"/>
                  <a:pt x="892999" y="908254"/>
                  <a:pt x="899138" y="900670"/>
                </a:cubicBezTo>
                <a:cubicBezTo>
                  <a:pt x="910994" y="886024"/>
                  <a:pt x="922757" y="871294"/>
                  <a:pt x="934063" y="856220"/>
                </a:cubicBezTo>
                <a:cubicBezTo>
                  <a:pt x="937238" y="851987"/>
                  <a:pt x="940653" y="847923"/>
                  <a:pt x="943588" y="843520"/>
                </a:cubicBezTo>
                <a:cubicBezTo>
                  <a:pt x="947011" y="838385"/>
                  <a:pt x="949013" y="832257"/>
                  <a:pt x="953113" y="827645"/>
                </a:cubicBezTo>
                <a:cubicBezTo>
                  <a:pt x="957615" y="822580"/>
                  <a:pt x="963993" y="819524"/>
                  <a:pt x="968988" y="814945"/>
                </a:cubicBezTo>
                <a:cubicBezTo>
                  <a:pt x="976711" y="807865"/>
                  <a:pt x="984107" y="800419"/>
                  <a:pt x="991213" y="792720"/>
                </a:cubicBezTo>
                <a:cubicBezTo>
                  <a:pt x="996820" y="786646"/>
                  <a:pt x="1001528" y="779786"/>
                  <a:pt x="1007088" y="773670"/>
                </a:cubicBezTo>
                <a:cubicBezTo>
                  <a:pt x="1012122" y="768133"/>
                  <a:pt x="1017957" y="763357"/>
                  <a:pt x="1022963" y="757795"/>
                </a:cubicBezTo>
                <a:cubicBezTo>
                  <a:pt x="1027496" y="752758"/>
                  <a:pt x="1031039" y="746874"/>
                  <a:pt x="1035663" y="741920"/>
                </a:cubicBezTo>
                <a:cubicBezTo>
                  <a:pt x="1045875" y="730978"/>
                  <a:pt x="1059712" y="723004"/>
                  <a:pt x="1067413" y="710170"/>
                </a:cubicBezTo>
                <a:cubicBezTo>
                  <a:pt x="1077341" y="693624"/>
                  <a:pt x="1076469" y="693470"/>
                  <a:pt x="1089638" y="678420"/>
                </a:cubicBezTo>
                <a:cubicBezTo>
                  <a:pt x="1092595" y="675041"/>
                  <a:pt x="1096469" y="672487"/>
                  <a:pt x="1099163" y="668895"/>
                </a:cubicBezTo>
                <a:cubicBezTo>
                  <a:pt x="1121344" y="639320"/>
                  <a:pt x="1096744" y="667509"/>
                  <a:pt x="1115038" y="633970"/>
                </a:cubicBezTo>
                <a:cubicBezTo>
                  <a:pt x="1118283" y="628021"/>
                  <a:pt x="1123505" y="623387"/>
                  <a:pt x="1127738" y="618095"/>
                </a:cubicBezTo>
                <a:cubicBezTo>
                  <a:pt x="1133412" y="601074"/>
                  <a:pt x="1128980" y="615683"/>
                  <a:pt x="1134088" y="592695"/>
                </a:cubicBezTo>
                <a:cubicBezTo>
                  <a:pt x="1136746" y="580735"/>
                  <a:pt x="1136902" y="581077"/>
                  <a:pt x="1140438" y="570470"/>
                </a:cubicBezTo>
                <a:cubicBezTo>
                  <a:pt x="1139380" y="550362"/>
                  <a:pt x="1140930" y="529945"/>
                  <a:pt x="1137263" y="510145"/>
                </a:cubicBezTo>
                <a:cubicBezTo>
                  <a:pt x="1133022" y="487241"/>
                  <a:pt x="1126292" y="488349"/>
                  <a:pt x="1115038" y="475220"/>
                </a:cubicBezTo>
                <a:cubicBezTo>
                  <a:pt x="1111594" y="471202"/>
                  <a:pt x="1108998" y="466502"/>
                  <a:pt x="1105513" y="462520"/>
                </a:cubicBezTo>
                <a:cubicBezTo>
                  <a:pt x="1101571" y="458014"/>
                  <a:pt x="1096709" y="454366"/>
                  <a:pt x="1092813" y="449820"/>
                </a:cubicBezTo>
                <a:cubicBezTo>
                  <a:pt x="1090330" y="446923"/>
                  <a:pt x="1089287" y="442862"/>
                  <a:pt x="1086463" y="440295"/>
                </a:cubicBezTo>
                <a:cubicBezTo>
                  <a:pt x="1077534" y="432178"/>
                  <a:pt x="1067452" y="425427"/>
                  <a:pt x="1057888" y="418070"/>
                </a:cubicBezTo>
                <a:cubicBezTo>
                  <a:pt x="1048318" y="410708"/>
                  <a:pt x="1036272" y="401756"/>
                  <a:pt x="1026138" y="395845"/>
                </a:cubicBezTo>
                <a:cubicBezTo>
                  <a:pt x="1020006" y="392268"/>
                  <a:pt x="1013207" y="389920"/>
                  <a:pt x="1007088" y="386320"/>
                </a:cubicBezTo>
                <a:cubicBezTo>
                  <a:pt x="995194" y="379324"/>
                  <a:pt x="983865" y="371408"/>
                  <a:pt x="972163" y="364095"/>
                </a:cubicBezTo>
                <a:cubicBezTo>
                  <a:pt x="966930" y="360824"/>
                  <a:pt x="961808" y="357330"/>
                  <a:pt x="956288" y="354570"/>
                </a:cubicBezTo>
                <a:cubicBezTo>
                  <a:pt x="941471" y="347162"/>
                  <a:pt x="926043" y="340868"/>
                  <a:pt x="911838" y="332345"/>
                </a:cubicBezTo>
                <a:cubicBezTo>
                  <a:pt x="890443" y="319508"/>
                  <a:pt x="902050" y="323835"/>
                  <a:pt x="876913" y="319645"/>
                </a:cubicBezTo>
                <a:cubicBezTo>
                  <a:pt x="859067" y="307748"/>
                  <a:pt x="856523" y="304382"/>
                  <a:pt x="835638" y="297420"/>
                </a:cubicBezTo>
                <a:cubicBezTo>
                  <a:pt x="830518" y="295713"/>
                  <a:pt x="825055" y="295303"/>
                  <a:pt x="819763" y="294245"/>
                </a:cubicBezTo>
                <a:cubicBezTo>
                  <a:pt x="792106" y="277651"/>
                  <a:pt x="816296" y="290604"/>
                  <a:pt x="784838" y="278370"/>
                </a:cubicBezTo>
                <a:cubicBezTo>
                  <a:pt x="772015" y="273383"/>
                  <a:pt x="759790" y="266846"/>
                  <a:pt x="746738" y="262495"/>
                </a:cubicBezTo>
                <a:cubicBezTo>
                  <a:pt x="740388" y="260378"/>
                  <a:pt x="733805" y="258863"/>
                  <a:pt x="727688" y="256145"/>
                </a:cubicBezTo>
                <a:cubicBezTo>
                  <a:pt x="714713" y="250378"/>
                  <a:pt x="703241" y="240996"/>
                  <a:pt x="689588" y="237095"/>
                </a:cubicBezTo>
                <a:cubicBezTo>
                  <a:pt x="668675" y="231120"/>
                  <a:pt x="656362" y="228419"/>
                  <a:pt x="635613" y="218045"/>
                </a:cubicBezTo>
                <a:cubicBezTo>
                  <a:pt x="631380" y="215928"/>
                  <a:pt x="627307" y="213453"/>
                  <a:pt x="622913" y="211695"/>
                </a:cubicBezTo>
                <a:cubicBezTo>
                  <a:pt x="616698" y="209209"/>
                  <a:pt x="609980" y="208063"/>
                  <a:pt x="603863" y="205345"/>
                </a:cubicBezTo>
                <a:cubicBezTo>
                  <a:pt x="600376" y="203795"/>
                  <a:pt x="597845" y="200498"/>
                  <a:pt x="594338" y="198995"/>
                </a:cubicBezTo>
                <a:cubicBezTo>
                  <a:pt x="590327" y="197276"/>
                  <a:pt x="585818" y="197074"/>
                  <a:pt x="581638" y="195820"/>
                </a:cubicBezTo>
                <a:cubicBezTo>
                  <a:pt x="575227" y="193897"/>
                  <a:pt x="568878" y="191757"/>
                  <a:pt x="562588" y="189470"/>
                </a:cubicBezTo>
                <a:cubicBezTo>
                  <a:pt x="557232" y="187522"/>
                  <a:pt x="552172" y="184758"/>
                  <a:pt x="546713" y="183120"/>
                </a:cubicBezTo>
                <a:cubicBezTo>
                  <a:pt x="541544" y="181569"/>
                  <a:pt x="536073" y="181254"/>
                  <a:pt x="530838" y="179945"/>
                </a:cubicBezTo>
                <a:cubicBezTo>
                  <a:pt x="466304" y="163811"/>
                  <a:pt x="547087" y="182933"/>
                  <a:pt x="489563" y="167245"/>
                </a:cubicBezTo>
                <a:cubicBezTo>
                  <a:pt x="484357" y="165825"/>
                  <a:pt x="478923" y="165379"/>
                  <a:pt x="473688" y="164070"/>
                </a:cubicBezTo>
                <a:cubicBezTo>
                  <a:pt x="451494" y="158522"/>
                  <a:pt x="478723" y="163632"/>
                  <a:pt x="451463" y="154545"/>
                </a:cubicBezTo>
                <a:cubicBezTo>
                  <a:pt x="443184" y="151785"/>
                  <a:pt x="433869" y="152098"/>
                  <a:pt x="426063" y="148195"/>
                </a:cubicBezTo>
                <a:cubicBezTo>
                  <a:pt x="421830" y="146078"/>
                  <a:pt x="417853" y="143342"/>
                  <a:pt x="413363" y="141845"/>
                </a:cubicBezTo>
                <a:cubicBezTo>
                  <a:pt x="405084" y="139085"/>
                  <a:pt x="395769" y="139398"/>
                  <a:pt x="387963" y="135495"/>
                </a:cubicBezTo>
                <a:cubicBezTo>
                  <a:pt x="383730" y="133378"/>
                  <a:pt x="379711" y="130762"/>
                  <a:pt x="375263" y="129145"/>
                </a:cubicBezTo>
                <a:cubicBezTo>
                  <a:pt x="353205" y="121124"/>
                  <a:pt x="358042" y="124931"/>
                  <a:pt x="340338" y="119620"/>
                </a:cubicBezTo>
                <a:cubicBezTo>
                  <a:pt x="308112" y="109952"/>
                  <a:pt x="334347" y="115882"/>
                  <a:pt x="305413" y="110095"/>
                </a:cubicBezTo>
                <a:cubicBezTo>
                  <a:pt x="301180" y="106920"/>
                  <a:pt x="297549" y="102719"/>
                  <a:pt x="292713" y="100570"/>
                </a:cubicBezTo>
                <a:cubicBezTo>
                  <a:pt x="287782" y="98378"/>
                  <a:pt x="282027" y="98878"/>
                  <a:pt x="276838" y="97395"/>
                </a:cubicBezTo>
                <a:cubicBezTo>
                  <a:pt x="267184" y="94637"/>
                  <a:pt x="257788" y="91045"/>
                  <a:pt x="248263" y="87870"/>
                </a:cubicBezTo>
                <a:cubicBezTo>
                  <a:pt x="245088" y="86812"/>
                  <a:pt x="241985" y="85507"/>
                  <a:pt x="238738" y="84695"/>
                </a:cubicBezTo>
                <a:cubicBezTo>
                  <a:pt x="234505" y="83637"/>
                  <a:pt x="230124" y="83052"/>
                  <a:pt x="226038" y="81520"/>
                </a:cubicBezTo>
                <a:cubicBezTo>
                  <a:pt x="221606" y="79858"/>
                  <a:pt x="217770" y="76832"/>
                  <a:pt x="213338" y="75170"/>
                </a:cubicBezTo>
                <a:cubicBezTo>
                  <a:pt x="209252" y="73638"/>
                  <a:pt x="204690" y="73616"/>
                  <a:pt x="200638" y="71995"/>
                </a:cubicBezTo>
                <a:cubicBezTo>
                  <a:pt x="194046" y="69358"/>
                  <a:pt x="188141" y="65201"/>
                  <a:pt x="181588" y="62470"/>
                </a:cubicBezTo>
                <a:cubicBezTo>
                  <a:pt x="175409" y="59896"/>
                  <a:pt x="168888" y="58237"/>
                  <a:pt x="162538" y="56120"/>
                </a:cubicBezTo>
                <a:cubicBezTo>
                  <a:pt x="159363" y="55062"/>
                  <a:pt x="155798" y="54801"/>
                  <a:pt x="153013" y="52945"/>
                </a:cubicBezTo>
                <a:cubicBezTo>
                  <a:pt x="149838" y="50828"/>
                  <a:pt x="146901" y="48302"/>
                  <a:pt x="143488" y="46595"/>
                </a:cubicBezTo>
                <a:cubicBezTo>
                  <a:pt x="135781" y="42742"/>
                  <a:pt x="126058" y="42419"/>
                  <a:pt x="118088" y="40245"/>
                </a:cubicBezTo>
                <a:cubicBezTo>
                  <a:pt x="111630" y="38484"/>
                  <a:pt x="105388" y="36012"/>
                  <a:pt x="99038" y="33895"/>
                </a:cubicBezTo>
                <a:cubicBezTo>
                  <a:pt x="95863" y="32837"/>
                  <a:pt x="92506" y="32217"/>
                  <a:pt x="89513" y="30720"/>
                </a:cubicBezTo>
                <a:cubicBezTo>
                  <a:pt x="85280" y="28603"/>
                  <a:pt x="81163" y="26234"/>
                  <a:pt x="76813" y="24370"/>
                </a:cubicBezTo>
                <a:cubicBezTo>
                  <a:pt x="73737" y="23052"/>
                  <a:pt x="70281" y="22692"/>
                  <a:pt x="67288" y="21195"/>
                </a:cubicBezTo>
                <a:cubicBezTo>
                  <a:pt x="63875" y="19488"/>
                  <a:pt x="61336" y="16185"/>
                  <a:pt x="57763" y="14845"/>
                </a:cubicBezTo>
                <a:cubicBezTo>
                  <a:pt x="52710" y="12950"/>
                  <a:pt x="47156" y="12841"/>
                  <a:pt x="41888" y="11670"/>
                </a:cubicBezTo>
                <a:cubicBezTo>
                  <a:pt x="37628" y="10723"/>
                  <a:pt x="33421" y="9553"/>
                  <a:pt x="29188" y="8495"/>
                </a:cubicBezTo>
                <a:cubicBezTo>
                  <a:pt x="13101" y="-3570"/>
                  <a:pt x="3788" y="-1030"/>
                  <a:pt x="613" y="5320"/>
                </a:cubicBezTo>
                <a:close/>
              </a:path>
            </a:pathLst>
          </a:custGeom>
          <a:solidFill>
            <a:srgbClr val="93765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98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604" y="0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2261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9D4196-C4A2-1C25-E83C-9631A8F1EBF3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8119829" y="3405020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6390446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5434308" y="1556530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4A14413D-720B-F687-DE7A-0DD12C5F6ED3}"/>
              </a:ext>
            </a:extLst>
          </p:cNvPr>
          <p:cNvSpPr txBox="1"/>
          <p:nvPr/>
        </p:nvSpPr>
        <p:spPr>
          <a:xfrm>
            <a:off x="2972023" y="1072131"/>
            <a:ext cx="3036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메인 화면 기능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24FE7B-7EC2-109D-E82A-F29DEAC4BDC0}"/>
              </a:ext>
            </a:extLst>
          </p:cNvPr>
          <p:cNvSpPr txBox="1"/>
          <p:nvPr/>
        </p:nvSpPr>
        <p:spPr>
          <a:xfrm>
            <a:off x="3300167" y="6084993"/>
            <a:ext cx="2015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사용자 위치</a:t>
            </a:r>
            <a:endParaRPr lang="en-US" altLang="ko-KR" dirty="0"/>
          </a:p>
          <a:p>
            <a:r>
              <a:rPr lang="ko-KR" altLang="en-US" dirty="0"/>
              <a:t>접근</a:t>
            </a:r>
            <a:r>
              <a:rPr lang="en-US" altLang="ko-KR" dirty="0"/>
              <a:t> </a:t>
            </a:r>
            <a:r>
              <a:rPr lang="ko-KR" altLang="en-US" dirty="0"/>
              <a:t>권한 허용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D6F76AB-4DF5-E092-6B8E-9DBD4C680593}"/>
              </a:ext>
            </a:extLst>
          </p:cNvPr>
          <p:cNvSpPr txBox="1"/>
          <p:nvPr/>
        </p:nvSpPr>
        <p:spPr>
          <a:xfrm>
            <a:off x="10620478" y="2297311"/>
            <a:ext cx="162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탭 메뉴 열기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BA1DC35-032B-8132-1BD2-76C6ED27BEF6}"/>
              </a:ext>
            </a:extLst>
          </p:cNvPr>
          <p:cNvSpPr txBox="1"/>
          <p:nvPr/>
        </p:nvSpPr>
        <p:spPr>
          <a:xfrm>
            <a:off x="10608070" y="4036475"/>
            <a:ext cx="1466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동물 보호소</a:t>
            </a:r>
            <a:r>
              <a:rPr lang="en-US" altLang="ko-KR" dirty="0"/>
              <a:t>&amp;</a:t>
            </a:r>
            <a:r>
              <a:rPr lang="ko-KR" altLang="en-US" dirty="0"/>
              <a:t>동물병원</a:t>
            </a:r>
            <a:endParaRPr lang="en-US" altLang="ko-KR" dirty="0"/>
          </a:p>
          <a:p>
            <a:r>
              <a:rPr lang="ko-KR" altLang="en-US" dirty="0"/>
              <a:t>위치</a:t>
            </a:r>
            <a:r>
              <a:rPr lang="en-US" altLang="ko-KR" dirty="0"/>
              <a:t> </a:t>
            </a:r>
            <a:r>
              <a:rPr lang="ko-KR" altLang="en-US" dirty="0"/>
              <a:t>표시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B336CEF-6B41-0331-A34E-5A0B3A1D0C46}"/>
              </a:ext>
            </a:extLst>
          </p:cNvPr>
          <p:cNvSpPr txBox="1"/>
          <p:nvPr/>
        </p:nvSpPr>
        <p:spPr>
          <a:xfrm>
            <a:off x="6135435" y="6284043"/>
            <a:ext cx="2015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내 위치 표시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58BA5F1-2F78-37D2-F34A-1E56FCEC3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2477" y="2129157"/>
            <a:ext cx="1748006" cy="3884458"/>
          </a:xfrm>
          <a:prstGeom prst="rect">
            <a:avLst/>
          </a:prstGeom>
        </p:spPr>
      </p:pic>
      <p:sp>
        <p:nvSpPr>
          <p:cNvPr id="62" name="직사각형 61">
            <a:extLst>
              <a:ext uri="{FF2B5EF4-FFF2-40B4-BE49-F238E27FC236}">
                <a16:creationId xmlns:a16="http://schemas.microsoft.com/office/drawing/2014/main" id="{59722186-0E13-61DB-230E-146FB19DE415}"/>
              </a:ext>
            </a:extLst>
          </p:cNvPr>
          <p:cNvSpPr/>
          <p:nvPr/>
        </p:nvSpPr>
        <p:spPr>
          <a:xfrm>
            <a:off x="3267069" y="4275433"/>
            <a:ext cx="1656263" cy="143871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D3650B98-6F65-7073-2FF8-00EE0D52F670}"/>
              </a:ext>
            </a:extLst>
          </p:cNvPr>
          <p:cNvCxnSpPr>
            <a:cxnSpLocks/>
          </p:cNvCxnSpPr>
          <p:nvPr/>
        </p:nvCxnSpPr>
        <p:spPr>
          <a:xfrm>
            <a:off x="4027409" y="5698975"/>
            <a:ext cx="10494" cy="386018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3A7A5E9B-F4FD-DE6E-B1A8-817D77FD04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8553" y="2141835"/>
            <a:ext cx="1789419" cy="3976488"/>
          </a:xfrm>
          <a:prstGeom prst="rect">
            <a:avLst/>
          </a:prstGeom>
        </p:spPr>
      </p:pic>
      <p:sp>
        <p:nvSpPr>
          <p:cNvPr id="61" name="직사각형 60">
            <a:extLst>
              <a:ext uri="{FF2B5EF4-FFF2-40B4-BE49-F238E27FC236}">
                <a16:creationId xmlns:a16="http://schemas.microsoft.com/office/drawing/2014/main" id="{037FB36F-C2FA-50C9-2DE4-E5B2EC2A0B58}"/>
              </a:ext>
            </a:extLst>
          </p:cNvPr>
          <p:cNvSpPr/>
          <p:nvPr/>
        </p:nvSpPr>
        <p:spPr>
          <a:xfrm>
            <a:off x="8541029" y="2367864"/>
            <a:ext cx="346362" cy="33081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DE0FF449-8D07-8899-229A-B56D4BC73915}"/>
              </a:ext>
            </a:extLst>
          </p:cNvPr>
          <p:cNvCxnSpPr>
            <a:cxnSpLocks/>
          </p:cNvCxnSpPr>
          <p:nvPr/>
        </p:nvCxnSpPr>
        <p:spPr>
          <a:xfrm>
            <a:off x="8874983" y="2481977"/>
            <a:ext cx="173308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988BBFD-397D-AE1D-9222-16CEF8586780}"/>
              </a:ext>
            </a:extLst>
          </p:cNvPr>
          <p:cNvSpPr/>
          <p:nvPr/>
        </p:nvSpPr>
        <p:spPr>
          <a:xfrm>
            <a:off x="8908615" y="4297125"/>
            <a:ext cx="630908" cy="50377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3C320A37-DA15-C69B-4F3F-A1A94705816B}"/>
              </a:ext>
            </a:extLst>
          </p:cNvPr>
          <p:cNvCxnSpPr>
            <a:cxnSpLocks/>
          </p:cNvCxnSpPr>
          <p:nvPr/>
        </p:nvCxnSpPr>
        <p:spPr>
          <a:xfrm>
            <a:off x="9539523" y="4549013"/>
            <a:ext cx="995974" cy="800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15C21890-4307-5623-9265-D633E70D62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6239" y="2134395"/>
            <a:ext cx="1777805" cy="3950678"/>
          </a:xfrm>
          <a:prstGeom prst="rect">
            <a:avLst/>
          </a:prstGeom>
        </p:spPr>
      </p:pic>
      <p:sp>
        <p:nvSpPr>
          <p:cNvPr id="77" name="직사각형 76">
            <a:extLst>
              <a:ext uri="{FF2B5EF4-FFF2-40B4-BE49-F238E27FC236}">
                <a16:creationId xmlns:a16="http://schemas.microsoft.com/office/drawing/2014/main" id="{69178BB2-FDDD-75E3-97CE-CDE442C2677B}"/>
              </a:ext>
            </a:extLst>
          </p:cNvPr>
          <p:cNvSpPr/>
          <p:nvPr/>
        </p:nvSpPr>
        <p:spPr>
          <a:xfrm>
            <a:off x="6247725" y="3939579"/>
            <a:ext cx="368704" cy="38100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886F48F6-1331-B033-41E4-D7838A3A460B}"/>
              </a:ext>
            </a:extLst>
          </p:cNvPr>
          <p:cNvCxnSpPr>
            <a:cxnSpLocks/>
          </p:cNvCxnSpPr>
          <p:nvPr/>
        </p:nvCxnSpPr>
        <p:spPr>
          <a:xfrm>
            <a:off x="6459378" y="4337824"/>
            <a:ext cx="0" cy="186164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4" name="사각형: 둥근 모서리 83">
            <a:extLst>
              <a:ext uri="{FF2B5EF4-FFF2-40B4-BE49-F238E27FC236}">
                <a16:creationId xmlns:a16="http://schemas.microsoft.com/office/drawing/2014/main" id="{77C4EA20-9C35-267D-E414-A1577A762F0C}"/>
              </a:ext>
            </a:extLst>
          </p:cNvPr>
          <p:cNvSpPr/>
          <p:nvPr/>
        </p:nvSpPr>
        <p:spPr>
          <a:xfrm>
            <a:off x="157189" y="4608007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C069BD6-D461-BEAC-B427-04BCB2A8B5CA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C6EE4C7-E7B3-2188-1B11-E5F9674DE58F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58B815C-EE0B-73E5-3E85-08ED4AD23C52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95A93C7-7BCF-34F4-9FDE-811A16965366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BB8BDDD-CB26-28E7-96E3-31E567CC1905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2A35B48-B10F-979B-2DD6-30C8E2C7975C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2BA4D75-4712-1CFE-7AEF-1EAA01FC2FE3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088C10F9-2823-7F4D-CBBD-6B5803AF1391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</p:spTree>
    <p:extLst>
      <p:ext uri="{BB962C8B-B14F-4D97-AF65-F5344CB8AC3E}">
        <p14:creationId xmlns:p14="http://schemas.microsoft.com/office/powerpoint/2010/main" val="765515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604" y="0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2261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9D4196-C4A2-1C25-E83C-9631A8F1EBF3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11652093" y="4208411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6390446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7156862" y="127121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4A14413D-720B-F687-DE7A-0DD12C5F6ED3}"/>
              </a:ext>
            </a:extLst>
          </p:cNvPr>
          <p:cNvSpPr txBox="1"/>
          <p:nvPr/>
        </p:nvSpPr>
        <p:spPr>
          <a:xfrm>
            <a:off x="2972022" y="1072131"/>
            <a:ext cx="3344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탭 메뉴 기능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B10402A-D073-252E-6546-39EA4B3D1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521" y="1627421"/>
            <a:ext cx="2282440" cy="507208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4626024-25FC-1D42-26FB-AC3FB214A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5274" y="1627421"/>
            <a:ext cx="2282440" cy="507208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FE8F645-7FAD-3550-AC3A-89D533B8B4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3674" y="1632920"/>
            <a:ext cx="2282440" cy="5072089"/>
          </a:xfrm>
          <a:prstGeom prst="rect">
            <a:avLst/>
          </a:prstGeom>
        </p:spPr>
      </p:pic>
      <p:sp>
        <p:nvSpPr>
          <p:cNvPr id="66" name="직사각형 65">
            <a:extLst>
              <a:ext uri="{FF2B5EF4-FFF2-40B4-BE49-F238E27FC236}">
                <a16:creationId xmlns:a16="http://schemas.microsoft.com/office/drawing/2014/main" id="{33D20E53-3CAE-5BC8-2C51-C7ACF88107C1}"/>
              </a:ext>
            </a:extLst>
          </p:cNvPr>
          <p:cNvSpPr/>
          <p:nvPr/>
        </p:nvSpPr>
        <p:spPr>
          <a:xfrm>
            <a:off x="3337010" y="3238500"/>
            <a:ext cx="345052" cy="26308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76B4159B-96BD-6C6C-608B-10E0AA9BF7A2}"/>
              </a:ext>
            </a:extLst>
          </p:cNvPr>
          <p:cNvSpPr/>
          <p:nvPr/>
        </p:nvSpPr>
        <p:spPr>
          <a:xfrm>
            <a:off x="3337010" y="3607832"/>
            <a:ext cx="345052" cy="26308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D758C7B0-FC9C-7AAF-D9F8-9D3763E31133}"/>
              </a:ext>
            </a:extLst>
          </p:cNvPr>
          <p:cNvCxnSpPr>
            <a:cxnSpLocks/>
          </p:cNvCxnSpPr>
          <p:nvPr/>
        </p:nvCxnSpPr>
        <p:spPr>
          <a:xfrm>
            <a:off x="3662207" y="3429000"/>
            <a:ext cx="2487631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069744AA-7BBD-496A-707F-3B78180BFA97}"/>
              </a:ext>
            </a:extLst>
          </p:cNvPr>
          <p:cNvCxnSpPr>
            <a:cxnSpLocks/>
          </p:cNvCxnSpPr>
          <p:nvPr/>
        </p:nvCxnSpPr>
        <p:spPr>
          <a:xfrm>
            <a:off x="3662207" y="3807468"/>
            <a:ext cx="5309232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BCB4E4BA-27A2-8439-4DB2-E0F94E156A03}"/>
              </a:ext>
            </a:extLst>
          </p:cNvPr>
          <p:cNvSpPr/>
          <p:nvPr/>
        </p:nvSpPr>
        <p:spPr>
          <a:xfrm>
            <a:off x="157189" y="4608007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FDA1819-438D-F507-D015-2E9B03B01731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30DEB58-83F2-F1C6-79CA-5B1CD831C731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E5E2982-F4B4-FBFD-FF31-4FB4E002AD66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9902D4C-2EA8-FAA4-BDE0-98AD5EC1469B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CC2FEA7-96FB-2E2E-2B53-385E7AC63619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03DDBC0-1BEF-4F1F-5215-18CCF31AED41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ED8711-E2D5-3135-160D-D6994FDB7973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A1B2518-0745-82E8-45CA-BC073A978EE8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</p:spTree>
    <p:extLst>
      <p:ext uri="{BB962C8B-B14F-4D97-AF65-F5344CB8AC3E}">
        <p14:creationId xmlns:p14="http://schemas.microsoft.com/office/powerpoint/2010/main" val="390332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604" y="0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2261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9D4196-C4A2-1C25-E83C-9631A8F1EBF3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11652093" y="4208411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6390446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7156862" y="127121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4A14413D-720B-F687-DE7A-0DD12C5F6ED3}"/>
              </a:ext>
            </a:extLst>
          </p:cNvPr>
          <p:cNvSpPr txBox="1"/>
          <p:nvPr/>
        </p:nvSpPr>
        <p:spPr>
          <a:xfrm>
            <a:off x="2972022" y="1072131"/>
            <a:ext cx="3344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게시판</a:t>
            </a:r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&amp;</a:t>
            </a:r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글쓰기 기능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A06022-7592-DEF5-1C08-1182A46F9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1939" y="2301891"/>
            <a:ext cx="1769437" cy="393208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DEB69A9-AA97-E728-6DD4-774302BE0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6481" y="2319145"/>
            <a:ext cx="1769437" cy="3932082"/>
          </a:xfrm>
          <a:prstGeom prst="rect">
            <a:avLst/>
          </a:prstGeom>
        </p:spPr>
      </p:pic>
      <p:sp>
        <p:nvSpPr>
          <p:cNvPr id="69" name="직사각형 68">
            <a:extLst>
              <a:ext uri="{FF2B5EF4-FFF2-40B4-BE49-F238E27FC236}">
                <a16:creationId xmlns:a16="http://schemas.microsoft.com/office/drawing/2014/main" id="{2DEE2A4E-510B-1191-02FB-C9E95C7445A7}"/>
              </a:ext>
            </a:extLst>
          </p:cNvPr>
          <p:cNvSpPr/>
          <p:nvPr/>
        </p:nvSpPr>
        <p:spPr>
          <a:xfrm>
            <a:off x="5988549" y="2614149"/>
            <a:ext cx="445820" cy="23242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F2A8BA2-ACFB-A622-8127-70984BEF43AC}"/>
              </a:ext>
            </a:extLst>
          </p:cNvPr>
          <p:cNvSpPr/>
          <p:nvPr/>
        </p:nvSpPr>
        <p:spPr>
          <a:xfrm>
            <a:off x="6017733" y="3368511"/>
            <a:ext cx="652008" cy="26218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018BD81B-CCCE-043D-4130-8410C1D50045}"/>
              </a:ext>
            </a:extLst>
          </p:cNvPr>
          <p:cNvSpPr/>
          <p:nvPr/>
        </p:nvSpPr>
        <p:spPr>
          <a:xfrm>
            <a:off x="6008005" y="3977789"/>
            <a:ext cx="526502" cy="26218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21491273-3AB3-1DE5-73FB-D937094E8C02}"/>
              </a:ext>
            </a:extLst>
          </p:cNvPr>
          <p:cNvSpPr/>
          <p:nvPr/>
        </p:nvSpPr>
        <p:spPr>
          <a:xfrm>
            <a:off x="6017732" y="4579203"/>
            <a:ext cx="445819" cy="26218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04D44D5-888D-AE1F-8E3B-9F3A0F187297}"/>
              </a:ext>
            </a:extLst>
          </p:cNvPr>
          <p:cNvSpPr/>
          <p:nvPr/>
        </p:nvSpPr>
        <p:spPr>
          <a:xfrm>
            <a:off x="6002006" y="5125941"/>
            <a:ext cx="445819" cy="26218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AE7A2FEE-6462-C714-3F37-94299B8DF1FF}"/>
              </a:ext>
            </a:extLst>
          </p:cNvPr>
          <p:cNvSpPr/>
          <p:nvPr/>
        </p:nvSpPr>
        <p:spPr>
          <a:xfrm>
            <a:off x="5987786" y="5645556"/>
            <a:ext cx="445819" cy="26218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4A224BAB-B782-10FB-01BC-91CEB4932A8D}"/>
              </a:ext>
            </a:extLst>
          </p:cNvPr>
          <p:cNvSpPr/>
          <p:nvPr/>
        </p:nvSpPr>
        <p:spPr>
          <a:xfrm>
            <a:off x="9318237" y="5383218"/>
            <a:ext cx="567312" cy="24661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E5CBC13C-4259-3E37-FFB8-85BAB0CCFDF5}"/>
              </a:ext>
            </a:extLst>
          </p:cNvPr>
          <p:cNvCxnSpPr>
            <a:cxnSpLocks/>
          </p:cNvCxnSpPr>
          <p:nvPr/>
        </p:nvCxnSpPr>
        <p:spPr>
          <a:xfrm>
            <a:off x="6463551" y="2721969"/>
            <a:ext cx="1568825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D8032185-0906-0D74-5288-79142E60130A}"/>
              </a:ext>
            </a:extLst>
          </p:cNvPr>
          <p:cNvSpPr txBox="1"/>
          <p:nvPr/>
        </p:nvSpPr>
        <p:spPr>
          <a:xfrm>
            <a:off x="8032376" y="2567977"/>
            <a:ext cx="1296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신고</a:t>
            </a:r>
            <a:r>
              <a:rPr lang="en-US" altLang="ko-KR" sz="1400" b="1" dirty="0"/>
              <a:t>/</a:t>
            </a:r>
            <a:r>
              <a:rPr lang="ko-KR" altLang="en-US" sz="1400" b="1" dirty="0"/>
              <a:t>제보</a:t>
            </a: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92BB2889-937D-4B35-5D32-9F0C57224E36}"/>
              </a:ext>
            </a:extLst>
          </p:cNvPr>
          <p:cNvCxnSpPr>
            <a:cxnSpLocks/>
          </p:cNvCxnSpPr>
          <p:nvPr/>
        </p:nvCxnSpPr>
        <p:spPr>
          <a:xfrm>
            <a:off x="6679771" y="3457063"/>
            <a:ext cx="1352605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245EA780-CAC5-4F67-3F9D-BB9EE25FC8CC}"/>
              </a:ext>
            </a:extLst>
          </p:cNvPr>
          <p:cNvSpPr txBox="1"/>
          <p:nvPr/>
        </p:nvSpPr>
        <p:spPr>
          <a:xfrm>
            <a:off x="8060338" y="3303071"/>
            <a:ext cx="1296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작성자 지역</a:t>
            </a:r>
          </a:p>
        </p:txBody>
      </p: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3C84E77D-0180-1487-053B-D3C83B4D88A3}"/>
              </a:ext>
            </a:extLst>
          </p:cNvPr>
          <p:cNvCxnSpPr>
            <a:cxnSpLocks/>
          </p:cNvCxnSpPr>
          <p:nvPr/>
        </p:nvCxnSpPr>
        <p:spPr>
          <a:xfrm>
            <a:off x="6509509" y="4053309"/>
            <a:ext cx="1522867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F092BA88-5C7D-9B09-C449-9EE0AD3F5AEB}"/>
              </a:ext>
            </a:extLst>
          </p:cNvPr>
          <p:cNvSpPr txBox="1"/>
          <p:nvPr/>
        </p:nvSpPr>
        <p:spPr>
          <a:xfrm>
            <a:off x="8040882" y="3941610"/>
            <a:ext cx="1406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작성자 연락처</a:t>
            </a:r>
          </a:p>
        </p:txBody>
      </p: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C78B3EF9-C30A-9937-00DB-C129302C177E}"/>
              </a:ext>
            </a:extLst>
          </p:cNvPr>
          <p:cNvCxnSpPr>
            <a:cxnSpLocks/>
          </p:cNvCxnSpPr>
          <p:nvPr/>
        </p:nvCxnSpPr>
        <p:spPr>
          <a:xfrm>
            <a:off x="6455050" y="4697265"/>
            <a:ext cx="1546921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A483AB8B-2011-1AC0-ABBC-72F16E84A482}"/>
              </a:ext>
            </a:extLst>
          </p:cNvPr>
          <p:cNvSpPr txBox="1"/>
          <p:nvPr/>
        </p:nvSpPr>
        <p:spPr>
          <a:xfrm>
            <a:off x="8046316" y="4576600"/>
            <a:ext cx="1406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유기동물</a:t>
            </a:r>
            <a:r>
              <a:rPr lang="ko-KR" altLang="en-US" sz="1400" dirty="0"/>
              <a:t> </a:t>
            </a:r>
            <a:r>
              <a:rPr lang="ko-KR" altLang="en-US" sz="1400" b="1" dirty="0"/>
              <a:t>종류</a:t>
            </a:r>
          </a:p>
        </p:txBody>
      </p: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D093645B-8F0E-7C81-99D8-53679089695D}"/>
              </a:ext>
            </a:extLst>
          </p:cNvPr>
          <p:cNvCxnSpPr>
            <a:cxnSpLocks/>
          </p:cNvCxnSpPr>
          <p:nvPr/>
        </p:nvCxnSpPr>
        <p:spPr>
          <a:xfrm>
            <a:off x="6456857" y="5193020"/>
            <a:ext cx="1603481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63E187DD-F396-23C1-1B3C-27B14E931F26}"/>
              </a:ext>
            </a:extLst>
          </p:cNvPr>
          <p:cNvSpPr txBox="1"/>
          <p:nvPr/>
        </p:nvSpPr>
        <p:spPr>
          <a:xfrm>
            <a:off x="8025616" y="5072355"/>
            <a:ext cx="1406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유기동물 성별</a:t>
            </a:r>
          </a:p>
        </p:txBody>
      </p: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788B9C3C-25D4-F5A1-5E18-3434415B7F3C}"/>
              </a:ext>
            </a:extLst>
          </p:cNvPr>
          <p:cNvCxnSpPr>
            <a:cxnSpLocks/>
          </p:cNvCxnSpPr>
          <p:nvPr/>
        </p:nvCxnSpPr>
        <p:spPr>
          <a:xfrm>
            <a:off x="6435874" y="5793656"/>
            <a:ext cx="1603481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4857D347-3F46-B3BB-4271-6FED19ABFDF3}"/>
              </a:ext>
            </a:extLst>
          </p:cNvPr>
          <p:cNvSpPr txBox="1"/>
          <p:nvPr/>
        </p:nvSpPr>
        <p:spPr>
          <a:xfrm>
            <a:off x="8034580" y="5672991"/>
            <a:ext cx="1406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유기동물 특징</a:t>
            </a:r>
          </a:p>
        </p:txBody>
      </p: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2329AF13-DA0B-FDA3-BF95-D43CCE197492}"/>
              </a:ext>
            </a:extLst>
          </p:cNvPr>
          <p:cNvCxnSpPr>
            <a:cxnSpLocks/>
          </p:cNvCxnSpPr>
          <p:nvPr/>
        </p:nvCxnSpPr>
        <p:spPr>
          <a:xfrm>
            <a:off x="9878238" y="5436838"/>
            <a:ext cx="977738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9C57B481-3050-49F4-9636-EEF092AD3B61}"/>
              </a:ext>
            </a:extLst>
          </p:cNvPr>
          <p:cNvSpPr txBox="1"/>
          <p:nvPr/>
        </p:nvSpPr>
        <p:spPr>
          <a:xfrm>
            <a:off x="10855976" y="5249365"/>
            <a:ext cx="1406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유기동물 사진</a:t>
            </a:r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BDEBC1F8-5C38-5D38-1204-DE0994F6A527}"/>
              </a:ext>
            </a:extLst>
          </p:cNvPr>
          <p:cNvSpPr/>
          <p:nvPr/>
        </p:nvSpPr>
        <p:spPr>
          <a:xfrm>
            <a:off x="157189" y="4608007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64DBD373-A85F-DABD-99A1-EFB0F51A7BE8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DF53C0E-3AB3-A819-AD2A-D04C686A3891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025C11E-EDA6-20C4-9994-41A04AE87562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D75AC1D-D833-08A9-D607-B040414FE381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9D7D8F9-CEFA-537D-948C-CC3ED993ED9D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3475705-57DC-3C20-46E0-ACF319ABF68C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DD88157-CCDC-D85A-8FFC-3D8D59B61D6D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6DFAC10-941D-C8BF-C752-002D4225C009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1F1B673-62E2-71EA-9CE9-9FD1AF51B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1439" y="2291897"/>
            <a:ext cx="1826834" cy="4059630"/>
          </a:xfrm>
          <a:prstGeom prst="rect">
            <a:avLst/>
          </a:prstGeom>
        </p:spPr>
      </p:pic>
      <p:sp>
        <p:nvSpPr>
          <p:cNvPr id="68" name="직사각형 67">
            <a:extLst>
              <a:ext uri="{FF2B5EF4-FFF2-40B4-BE49-F238E27FC236}">
                <a16:creationId xmlns:a16="http://schemas.microsoft.com/office/drawing/2014/main" id="{40EFD80A-7459-8DAD-9286-0DAF8645FFE5}"/>
              </a:ext>
            </a:extLst>
          </p:cNvPr>
          <p:cNvSpPr/>
          <p:nvPr/>
        </p:nvSpPr>
        <p:spPr>
          <a:xfrm>
            <a:off x="3962227" y="5877141"/>
            <a:ext cx="663246" cy="242424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3949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604" y="0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2261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9D4196-C4A2-1C25-E83C-9631A8F1EBF3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11652093" y="4208411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6390446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7156862" y="127121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4A14413D-720B-F687-DE7A-0DD12C5F6ED3}"/>
              </a:ext>
            </a:extLst>
          </p:cNvPr>
          <p:cNvSpPr txBox="1"/>
          <p:nvPr/>
        </p:nvSpPr>
        <p:spPr>
          <a:xfrm>
            <a:off x="2972022" y="1072131"/>
            <a:ext cx="3344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사진추가 기능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16ECEA-1696-0CC8-115B-B30F4D1B6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7372" y="2263150"/>
            <a:ext cx="1759854" cy="391078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6542594-9019-C0E1-4CC4-09E397883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185" y="2248603"/>
            <a:ext cx="1769288" cy="393175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556A58F-BB8B-5D23-AF95-799837BCD5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8275" y="2254767"/>
            <a:ext cx="1755484" cy="390107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ED8F651-2812-088B-E2CF-F6B1D8D9A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9756" y="2259978"/>
            <a:ext cx="1769288" cy="3931751"/>
          </a:xfrm>
          <a:prstGeom prst="rect">
            <a:avLst/>
          </a:prstGeom>
        </p:spPr>
      </p:pic>
      <p:sp>
        <p:nvSpPr>
          <p:cNvPr id="65" name="직사각형 64">
            <a:extLst>
              <a:ext uri="{FF2B5EF4-FFF2-40B4-BE49-F238E27FC236}">
                <a16:creationId xmlns:a16="http://schemas.microsoft.com/office/drawing/2014/main" id="{09005C6C-AB12-F623-1405-B85A33352042}"/>
              </a:ext>
            </a:extLst>
          </p:cNvPr>
          <p:cNvSpPr/>
          <p:nvPr/>
        </p:nvSpPr>
        <p:spPr>
          <a:xfrm>
            <a:off x="3455839" y="4902553"/>
            <a:ext cx="1375527" cy="103884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82187E1-6E71-82BE-3149-58215A88498C}"/>
              </a:ext>
            </a:extLst>
          </p:cNvPr>
          <p:cNvSpPr txBox="1"/>
          <p:nvPr/>
        </p:nvSpPr>
        <p:spPr>
          <a:xfrm>
            <a:off x="5406331" y="6174840"/>
            <a:ext cx="16130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사진 촬영 허용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E1D29AC-7615-CEEE-15FD-0992A2DEA8E5}"/>
              </a:ext>
            </a:extLst>
          </p:cNvPr>
          <p:cNvSpPr txBox="1"/>
          <p:nvPr/>
        </p:nvSpPr>
        <p:spPr>
          <a:xfrm>
            <a:off x="7333478" y="6191867"/>
            <a:ext cx="1769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갤러리 접근 허용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126FE3C1-FD28-B49F-94CB-43AED7155299}"/>
              </a:ext>
            </a:extLst>
          </p:cNvPr>
          <p:cNvSpPr/>
          <p:nvPr/>
        </p:nvSpPr>
        <p:spPr>
          <a:xfrm>
            <a:off x="10022067" y="5154705"/>
            <a:ext cx="574216" cy="58555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E0E47D75-3263-2C6B-BBDB-FC64FFD5414B}"/>
              </a:ext>
            </a:extLst>
          </p:cNvPr>
          <p:cNvSpPr/>
          <p:nvPr/>
        </p:nvSpPr>
        <p:spPr>
          <a:xfrm>
            <a:off x="157189" y="4608007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905A18F-90F9-639D-9169-EA2F13A7D79F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9E13C89-2678-5C1B-158D-F18A4DCF7A75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0BC6A58-1C8C-6A6A-7D31-3F05605F5845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2433B23-342E-2376-E596-F6EF87DBC6CB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8FC8998-F127-1234-DD6E-1ACE09BED48A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9942F56-E663-1A8E-020A-D7519B0D7AED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378AD90-C4AE-70AA-B045-4A53D5AF65D4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C1997F-061A-780E-BC90-0DA5562BCE59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</p:spTree>
    <p:extLst>
      <p:ext uri="{BB962C8B-B14F-4D97-AF65-F5344CB8AC3E}">
        <p14:creationId xmlns:p14="http://schemas.microsoft.com/office/powerpoint/2010/main" val="1403223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604" y="0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845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9D4196-C4A2-1C25-E83C-9631A8F1EBF3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D59E3FAE-44F8-41A8-BA8F-17204D5A80B3}"/>
              </a:ext>
            </a:extLst>
          </p:cNvPr>
          <p:cNvSpPr/>
          <p:nvPr/>
        </p:nvSpPr>
        <p:spPr>
          <a:xfrm>
            <a:off x="3427083" y="3445054"/>
            <a:ext cx="1513595" cy="75802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rgbClr val="4B4541"/>
                </a:solidFill>
              </a:rPr>
              <a:t>손성우</a:t>
            </a:r>
            <a:endParaRPr lang="en-US" altLang="ko-KR" sz="1200" b="1" dirty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900" b="1" dirty="0">
                <a:solidFill>
                  <a:srgbClr val="4B4541"/>
                </a:solidFill>
              </a:rPr>
              <a:t>팀장</a:t>
            </a:r>
            <a:endParaRPr lang="en-US" altLang="ko-KR" sz="900" b="1" dirty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ko-KR" sz="900" dirty="0">
                <a:solidFill>
                  <a:srgbClr val="4B4541"/>
                </a:solidFill>
              </a:rPr>
              <a:t>201734024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EA6C6C49-47FB-4EFE-BE9E-31C10AF296C8}"/>
              </a:ext>
            </a:extLst>
          </p:cNvPr>
          <p:cNvSpPr/>
          <p:nvPr/>
        </p:nvSpPr>
        <p:spPr>
          <a:xfrm>
            <a:off x="9287131" y="3538463"/>
            <a:ext cx="1513595" cy="75802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rgbClr val="4B4541"/>
                </a:solidFill>
              </a:rPr>
              <a:t>박준호</a:t>
            </a:r>
            <a:endParaRPr lang="en-US" altLang="ko-KR" sz="1200" b="1" dirty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900" dirty="0">
                <a:solidFill>
                  <a:srgbClr val="4B4541"/>
                </a:solidFill>
              </a:rPr>
              <a:t>조원</a:t>
            </a:r>
            <a:endParaRPr lang="en-US" altLang="ko-KR" sz="900" dirty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ko-KR" sz="900" dirty="0">
                <a:solidFill>
                  <a:srgbClr val="4B4541"/>
                </a:solidFill>
              </a:rPr>
              <a:t>201734019</a:t>
            </a: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ACB79048-D3C1-4341-B0E6-BF75FB5FF9F0}"/>
              </a:ext>
            </a:extLst>
          </p:cNvPr>
          <p:cNvSpPr/>
          <p:nvPr/>
        </p:nvSpPr>
        <p:spPr>
          <a:xfrm>
            <a:off x="5484240" y="3520999"/>
            <a:ext cx="1513595" cy="75802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rgbClr val="4B4541"/>
                </a:solidFill>
              </a:rPr>
              <a:t>권영빈</a:t>
            </a:r>
            <a:endParaRPr lang="en-US" altLang="ko-KR" sz="1200" b="1" dirty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900" dirty="0">
                <a:solidFill>
                  <a:srgbClr val="4B4541"/>
                </a:solidFill>
              </a:rPr>
              <a:t>조원</a:t>
            </a:r>
            <a:endParaRPr lang="en-US" altLang="ko-KR" sz="900" dirty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ko-KR" sz="900" dirty="0">
                <a:solidFill>
                  <a:srgbClr val="4B4541"/>
                </a:solidFill>
              </a:rPr>
              <a:t>201734002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FB6127F-7DF1-48D4-A21E-3451C679AEC2}"/>
              </a:ext>
            </a:extLst>
          </p:cNvPr>
          <p:cNvSpPr/>
          <p:nvPr/>
        </p:nvSpPr>
        <p:spPr>
          <a:xfrm>
            <a:off x="7428033" y="3520999"/>
            <a:ext cx="1513595" cy="75802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rgbClr val="4B4541"/>
                </a:solidFill>
              </a:rPr>
              <a:t>김준경</a:t>
            </a:r>
            <a:endParaRPr lang="en-US" altLang="ko-KR" sz="1200" b="1" dirty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900" dirty="0">
                <a:solidFill>
                  <a:srgbClr val="4B4541"/>
                </a:solidFill>
              </a:rPr>
              <a:t>조원</a:t>
            </a:r>
            <a:endParaRPr lang="en-US" altLang="ko-KR" sz="900" dirty="0">
              <a:solidFill>
                <a:srgbClr val="4B4541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ko-KR" sz="900" dirty="0">
                <a:solidFill>
                  <a:srgbClr val="4B4541"/>
                </a:solidFill>
              </a:rPr>
              <a:t>201734009</a:t>
            </a:r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5042CA47-D410-4DD4-9593-B23F0D781199}"/>
              </a:ext>
            </a:extLst>
          </p:cNvPr>
          <p:cNvSpPr/>
          <p:nvPr/>
        </p:nvSpPr>
        <p:spPr>
          <a:xfrm>
            <a:off x="3621600" y="2290055"/>
            <a:ext cx="1128171" cy="1019468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en-US" altLang="ko-KR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89090682-54C7-463E-B864-48BFF4B0DDFE}"/>
              </a:ext>
            </a:extLst>
          </p:cNvPr>
          <p:cNvSpPr/>
          <p:nvPr/>
        </p:nvSpPr>
        <p:spPr>
          <a:xfrm>
            <a:off x="7564341" y="2290055"/>
            <a:ext cx="1128171" cy="101946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en-US" altLang="ko-KR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88CDAC25-49BE-4024-BF37-8674FA804E3C}"/>
              </a:ext>
            </a:extLst>
          </p:cNvPr>
          <p:cNvSpPr/>
          <p:nvPr/>
        </p:nvSpPr>
        <p:spPr>
          <a:xfrm>
            <a:off x="5693519" y="2290055"/>
            <a:ext cx="1128171" cy="1019468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en-US" altLang="ko-KR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576B4882-C485-49DE-BE76-A220FB89A540}"/>
              </a:ext>
            </a:extLst>
          </p:cNvPr>
          <p:cNvSpPr/>
          <p:nvPr/>
        </p:nvSpPr>
        <p:spPr>
          <a:xfrm>
            <a:off x="9454004" y="2305786"/>
            <a:ext cx="1128171" cy="1019468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en-US" altLang="ko-KR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11652093" y="4208411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6390446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6966556" y="54322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61" name="TextBox 960">
            <a:extLst>
              <a:ext uri="{FF2B5EF4-FFF2-40B4-BE49-F238E27FC236}">
                <a16:creationId xmlns:a16="http://schemas.microsoft.com/office/drawing/2014/main" id="{F633A51F-C92D-4FDC-B23A-B1C7A1302869}"/>
              </a:ext>
            </a:extLst>
          </p:cNvPr>
          <p:cNvSpPr txBox="1"/>
          <p:nvPr/>
        </p:nvSpPr>
        <p:spPr>
          <a:xfrm>
            <a:off x="3321659" y="4490503"/>
            <a:ext cx="202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D39F9F"/>
                </a:solidFill>
              </a:rPr>
              <a:t>DB, </a:t>
            </a:r>
            <a:r>
              <a:rPr lang="ko-KR" altLang="en-US" b="1" dirty="0">
                <a:solidFill>
                  <a:srgbClr val="D39F9F"/>
                </a:solidFill>
              </a:rPr>
              <a:t>게시판 기능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DAC579E6-E5E3-FA91-92B2-C5CF8F6AF5AE}"/>
              </a:ext>
            </a:extLst>
          </p:cNvPr>
          <p:cNvSpPr txBox="1"/>
          <p:nvPr/>
        </p:nvSpPr>
        <p:spPr>
          <a:xfrm>
            <a:off x="7546581" y="4490503"/>
            <a:ext cx="159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D39F9F"/>
                </a:solidFill>
              </a:rPr>
              <a:t>로그인 기능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A8ED4EE-0CDF-0098-266B-E7CD126E7ACA}"/>
              </a:ext>
            </a:extLst>
          </p:cNvPr>
          <p:cNvSpPr txBox="1"/>
          <p:nvPr/>
        </p:nvSpPr>
        <p:spPr>
          <a:xfrm>
            <a:off x="9154491" y="4490503"/>
            <a:ext cx="2123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D39F9F"/>
                </a:solidFill>
              </a:rPr>
              <a:t>UI </a:t>
            </a:r>
            <a:r>
              <a:rPr lang="ko-KR" altLang="en-US" b="1" dirty="0">
                <a:solidFill>
                  <a:srgbClr val="D39F9F"/>
                </a:solidFill>
              </a:rPr>
              <a:t>설계, 기본 기능</a:t>
            </a:r>
            <a:endParaRPr lang="en-US" altLang="ko-KR" b="1" dirty="0">
              <a:solidFill>
                <a:srgbClr val="D39F9F"/>
              </a:solidFill>
            </a:endParaRPr>
          </a:p>
          <a:p>
            <a:endParaRPr lang="ko-KR" altLang="en-US" b="1" dirty="0">
              <a:solidFill>
                <a:srgbClr val="D39F9F"/>
              </a:solidFill>
            </a:endParaRPr>
          </a:p>
        </p:txBody>
      </p:sp>
      <p:sp>
        <p:nvSpPr>
          <p:cNvPr id="968" name="사각형: 둥근 모서리 967">
            <a:extLst>
              <a:ext uri="{FF2B5EF4-FFF2-40B4-BE49-F238E27FC236}">
                <a16:creationId xmlns:a16="http://schemas.microsoft.com/office/drawing/2014/main" id="{08B3304B-D6B3-A680-A0FF-726EF468CDAF}"/>
              </a:ext>
            </a:extLst>
          </p:cNvPr>
          <p:cNvSpPr/>
          <p:nvPr/>
        </p:nvSpPr>
        <p:spPr>
          <a:xfrm>
            <a:off x="157189" y="1559951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CFBE664-193D-EF30-F02D-3589ACAC55E4}"/>
              </a:ext>
            </a:extLst>
          </p:cNvPr>
          <p:cNvSpPr txBox="1"/>
          <p:nvPr/>
        </p:nvSpPr>
        <p:spPr>
          <a:xfrm>
            <a:off x="5388035" y="4490503"/>
            <a:ext cx="202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D39F9F"/>
                </a:solidFill>
              </a:rPr>
              <a:t>DB, </a:t>
            </a:r>
            <a:r>
              <a:rPr lang="ko-KR" altLang="en-US" b="1" dirty="0">
                <a:solidFill>
                  <a:srgbClr val="D39F9F"/>
                </a:solidFill>
              </a:rPr>
              <a:t>게시판 기능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C2EC15F-D4F0-97E8-E7D6-9EE451042682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648B281-6934-00B0-217A-D393F991D488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8B427D2-E73E-0CAD-6E8B-B4A693D01818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E398536-A7D4-DCB0-1541-E57D07C80DB5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EFC3DD0-FAD9-91B3-2A76-D1639599BD92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2D3F564-EBCB-54D2-1D2C-F39FADBDCCF2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AB0A31E-AC04-7707-10A4-A353FDD032B1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D3B7BF1-82EF-1324-E1E2-928A1D5F91BB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574" y="0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2261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10419551" y="3664989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548577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5076076" y="2939209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FCF875A6-F467-225D-0CD1-D8CC371E6A09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CBC9947-3E8B-440E-DD53-141A69BAAF90}"/>
              </a:ext>
            </a:extLst>
          </p:cNvPr>
          <p:cNvSpPr txBox="1"/>
          <p:nvPr/>
        </p:nvSpPr>
        <p:spPr>
          <a:xfrm>
            <a:off x="2996693" y="1085359"/>
            <a:ext cx="3036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프로젝트명</a:t>
            </a: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2B85B3F2-9B5E-88A1-7080-F007FE97D7C7}"/>
              </a:ext>
            </a:extLst>
          </p:cNvPr>
          <p:cNvGrpSpPr/>
          <p:nvPr/>
        </p:nvGrpSpPr>
        <p:grpSpPr>
          <a:xfrm rot="741230">
            <a:off x="6904212" y="580838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93" name="타원 33">
              <a:extLst>
                <a:ext uri="{FF2B5EF4-FFF2-40B4-BE49-F238E27FC236}">
                  <a16:creationId xmlns:a16="http://schemas.microsoft.com/office/drawing/2014/main" id="{ED6E539C-01CF-E5F7-7AEB-A40A578ADCE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4636B3CF-82A8-2202-E322-13F56A2F03D8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C7AFFA03-8650-A99B-782B-B72B6CD4A5E6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39">
              <a:extLst>
                <a:ext uri="{FF2B5EF4-FFF2-40B4-BE49-F238E27FC236}">
                  <a16:creationId xmlns:a16="http://schemas.microsoft.com/office/drawing/2014/main" id="{B330F6F7-C9C3-D7B9-3CAD-C125EBA8CD3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타원 41">
              <a:extLst>
                <a:ext uri="{FF2B5EF4-FFF2-40B4-BE49-F238E27FC236}">
                  <a16:creationId xmlns:a16="http://schemas.microsoft.com/office/drawing/2014/main" id="{F18505DF-3189-F05B-B204-25D2D73777A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19C74D38-CE58-D9E2-B2D4-CB1EB0204F74}"/>
              </a:ext>
            </a:extLst>
          </p:cNvPr>
          <p:cNvSpPr/>
          <p:nvPr/>
        </p:nvSpPr>
        <p:spPr>
          <a:xfrm>
            <a:off x="157189" y="2203762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C97A2F8-77B4-4054-05CD-057D16472B02}"/>
              </a:ext>
            </a:extLst>
          </p:cNvPr>
          <p:cNvSpPr txBox="1"/>
          <p:nvPr/>
        </p:nvSpPr>
        <p:spPr>
          <a:xfrm>
            <a:off x="5931548" y="3005245"/>
            <a:ext cx="930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PET</a:t>
            </a:r>
            <a:endParaRPr lang="ko-KR" altLang="en-US" sz="2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7488EEB-93DC-2D25-AE81-E4C71320443E}"/>
              </a:ext>
            </a:extLst>
          </p:cNvPr>
          <p:cNvSpPr txBox="1"/>
          <p:nvPr/>
        </p:nvSpPr>
        <p:spPr>
          <a:xfrm>
            <a:off x="7447224" y="2999899"/>
            <a:ext cx="1771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FINDER</a:t>
            </a:r>
            <a:endParaRPr lang="ko-KR" altLang="en-US" sz="2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F3811B7-3FDD-E69D-93ED-BF60F72B9517}"/>
              </a:ext>
            </a:extLst>
          </p:cNvPr>
          <p:cNvSpPr txBox="1"/>
          <p:nvPr/>
        </p:nvSpPr>
        <p:spPr>
          <a:xfrm>
            <a:off x="6866381" y="2925039"/>
            <a:ext cx="7687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39B1A71-AB5C-7772-5AD5-D52DC86DFDEB}"/>
              </a:ext>
            </a:extLst>
          </p:cNvPr>
          <p:cNvSpPr txBox="1"/>
          <p:nvPr/>
        </p:nvSpPr>
        <p:spPr>
          <a:xfrm>
            <a:off x="4841823" y="5703917"/>
            <a:ext cx="4923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반려동물 실종 신고 어플리케이션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8FF9FF-6C03-4FA4-3604-6D167502FC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AA7D926-3239-6974-AB50-BFF9945AE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105" y="1590774"/>
            <a:ext cx="1441694" cy="1452812"/>
          </a:xfrm>
          <a:prstGeom prst="rect">
            <a:avLst/>
          </a:prstGeom>
        </p:spPr>
      </p:pic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BFC9FC32-6B83-38B0-1AF0-3726D919210C}"/>
              </a:ext>
            </a:extLst>
          </p:cNvPr>
          <p:cNvSpPr/>
          <p:nvPr/>
        </p:nvSpPr>
        <p:spPr>
          <a:xfrm>
            <a:off x="6868786" y="3591586"/>
            <a:ext cx="475687" cy="700693"/>
          </a:xfrm>
          <a:prstGeom prst="downArrow">
            <a:avLst/>
          </a:prstGeom>
          <a:solidFill>
            <a:srgbClr val="9376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970910A-11A2-9E85-27E0-DE249E9A7032}"/>
              </a:ext>
            </a:extLst>
          </p:cNvPr>
          <p:cNvSpPr txBox="1"/>
          <p:nvPr/>
        </p:nvSpPr>
        <p:spPr>
          <a:xfrm>
            <a:off x="6378676" y="4412178"/>
            <a:ext cx="2137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PINDER</a:t>
            </a:r>
            <a:endParaRPr lang="ko-KR" altLang="en-US" sz="2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BCB4FF6-0E8E-DC67-A1A5-8B47E97FD8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6384" y="1440175"/>
            <a:ext cx="988694" cy="1600365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DF4567DF-FE40-D302-7B05-FF7AA22780C1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4404B42-F3BF-F13E-4BD6-BE6C98C12D85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855E5EE-4DED-0497-B814-FA07ED6F7896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0DADB2F-F620-44AA-F890-7DA76E702951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EF466B1-3570-43B5-C5FE-C98EA79274E8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81EF98C2-4D93-EDA1-E16A-C7EB944A04BA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C4C99E2-CE5A-0AE4-DBF5-45B072342F59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FCE4204-C6FD-AC06-5455-23467080C485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</p:spTree>
    <p:extLst>
      <p:ext uri="{BB962C8B-B14F-4D97-AF65-F5344CB8AC3E}">
        <p14:creationId xmlns:p14="http://schemas.microsoft.com/office/powerpoint/2010/main" val="693610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64" grpId="0"/>
      <p:bldP spid="65" grpId="0"/>
      <p:bldP spid="67" grpId="0"/>
      <p:bldP spid="6" grpId="0" animBg="1"/>
      <p:bldP spid="7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604" y="0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2261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10419551" y="3664989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548577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5076076" y="2939209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FCF875A6-F467-225D-0CD1-D8CC371E6A09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CBC9947-3E8B-440E-DD53-141A69BAAF90}"/>
              </a:ext>
            </a:extLst>
          </p:cNvPr>
          <p:cNvSpPr txBox="1"/>
          <p:nvPr/>
        </p:nvSpPr>
        <p:spPr>
          <a:xfrm>
            <a:off x="2972023" y="1072131"/>
            <a:ext cx="3036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파인더의 목표</a:t>
            </a: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2B85B3F2-9B5E-88A1-7080-F007FE97D7C7}"/>
              </a:ext>
            </a:extLst>
          </p:cNvPr>
          <p:cNvGrpSpPr/>
          <p:nvPr/>
        </p:nvGrpSpPr>
        <p:grpSpPr>
          <a:xfrm rot="741230">
            <a:off x="6904212" y="580838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93" name="타원 33">
              <a:extLst>
                <a:ext uri="{FF2B5EF4-FFF2-40B4-BE49-F238E27FC236}">
                  <a16:creationId xmlns:a16="http://schemas.microsoft.com/office/drawing/2014/main" id="{ED6E539C-01CF-E5F7-7AEB-A40A578ADCE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4636B3CF-82A8-2202-E322-13F56A2F03D8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C7AFFA03-8650-A99B-782B-B72B6CD4A5E6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39">
              <a:extLst>
                <a:ext uri="{FF2B5EF4-FFF2-40B4-BE49-F238E27FC236}">
                  <a16:creationId xmlns:a16="http://schemas.microsoft.com/office/drawing/2014/main" id="{B330F6F7-C9C3-D7B9-3CAD-C125EBA8CD3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타원 41">
              <a:extLst>
                <a:ext uri="{FF2B5EF4-FFF2-40B4-BE49-F238E27FC236}">
                  <a16:creationId xmlns:a16="http://schemas.microsoft.com/office/drawing/2014/main" id="{F18505DF-3189-F05B-B204-25D2D73777A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C77F48D3-F53B-3840-AE96-F5B8439DC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7040" y="1713995"/>
            <a:ext cx="5758931" cy="223401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4E6294B-9BDA-8B28-0FD3-62C1124D50B3}"/>
              </a:ext>
            </a:extLst>
          </p:cNvPr>
          <p:cNvSpPr txBox="1"/>
          <p:nvPr/>
        </p:nvSpPr>
        <p:spPr>
          <a:xfrm>
            <a:off x="3108507" y="3943522"/>
            <a:ext cx="10796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출처 </a:t>
            </a:r>
            <a:r>
              <a:rPr lang="en-US" altLang="ko-KR" sz="900" dirty="0"/>
              <a:t>- </a:t>
            </a:r>
            <a:r>
              <a:rPr lang="ko-KR" altLang="en-US" sz="900" dirty="0"/>
              <a:t>한국일보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D3B5813-6FE5-759E-8EEB-EAE13CDEF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1038" y="1518708"/>
            <a:ext cx="3036300" cy="407260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61E8664-F5F9-DC6B-EEFC-502FC057DB8E}"/>
              </a:ext>
            </a:extLst>
          </p:cNvPr>
          <p:cNvSpPr txBox="1"/>
          <p:nvPr/>
        </p:nvSpPr>
        <p:spPr>
          <a:xfrm>
            <a:off x="3053255" y="4575849"/>
            <a:ext cx="59277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반려견들이 늘어남에 따라 같이 증가하는 유실동물들 때문에</a:t>
            </a:r>
            <a:endParaRPr lang="en-US" altLang="ko-KR" sz="1600" dirty="0"/>
          </a:p>
          <a:p>
            <a:r>
              <a:rPr lang="ko-KR" altLang="en-US" sz="1600" dirty="0"/>
              <a:t>그 수를 줄이고자 파인더를 개발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3C3ECE7-6D57-ED0B-1DFA-F0953055F3B6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14F5352-5EF7-B5C4-57D2-37B02E112AC9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A44AD81-DB6D-415D-EA08-9A2F3D1814D7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7F6AB53-61D1-1B55-0320-DF6E8ABD03E1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AB5F156-A294-64F2-A585-B58BE3A20C99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8A98B92-409D-2267-ECF2-4321671A96D3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9B3F59C-3480-8A9F-6607-B19F86DC70AA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B5DEE9CF-4856-35E2-F258-AF3D18D51732}"/>
              </a:ext>
            </a:extLst>
          </p:cNvPr>
          <p:cNvSpPr/>
          <p:nvPr/>
        </p:nvSpPr>
        <p:spPr>
          <a:xfrm>
            <a:off x="119513" y="2766995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3B76436-EADD-176B-18DF-68F859595FA5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</p:spTree>
    <p:extLst>
      <p:ext uri="{BB962C8B-B14F-4D97-AF65-F5344CB8AC3E}">
        <p14:creationId xmlns:p14="http://schemas.microsoft.com/office/powerpoint/2010/main" val="1597225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604" y="12697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845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9D4196-C4A2-1C25-E83C-9631A8F1EBF3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11652093" y="4208411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6390446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6966556" y="54322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68" name="사각형: 둥근 모서리 967">
            <a:extLst>
              <a:ext uri="{FF2B5EF4-FFF2-40B4-BE49-F238E27FC236}">
                <a16:creationId xmlns:a16="http://schemas.microsoft.com/office/drawing/2014/main" id="{08B3304B-D6B3-A680-A0FF-726EF468CDAF}"/>
              </a:ext>
            </a:extLst>
          </p:cNvPr>
          <p:cNvSpPr/>
          <p:nvPr/>
        </p:nvSpPr>
        <p:spPr>
          <a:xfrm>
            <a:off x="157189" y="3406732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76EB45-4F02-21A5-61B3-D836FB22C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5556" y="2863187"/>
            <a:ext cx="1672444" cy="1087089"/>
          </a:xfrm>
          <a:prstGeom prst="rect">
            <a:avLst/>
          </a:prstGeom>
        </p:spPr>
      </p:pic>
      <p:graphicFrame>
        <p:nvGraphicFramePr>
          <p:cNvPr id="61" name="표 60">
            <a:extLst>
              <a:ext uri="{FF2B5EF4-FFF2-40B4-BE49-F238E27FC236}">
                <a16:creationId xmlns:a16="http://schemas.microsoft.com/office/drawing/2014/main" id="{DB1E4858-A803-DEE7-E0ED-E1C3E1C2B752}"/>
              </a:ext>
            </a:extLst>
          </p:cNvPr>
          <p:cNvGraphicFramePr>
            <a:graphicFrameLocks noGrp="1"/>
          </p:cNvGraphicFramePr>
          <p:nvPr/>
        </p:nvGraphicFramePr>
        <p:xfrm>
          <a:off x="2751609" y="1507993"/>
          <a:ext cx="8835403" cy="4802799"/>
        </p:xfrm>
        <a:graphic>
          <a:graphicData uri="http://schemas.openxmlformats.org/drawingml/2006/table">
            <a:tbl>
              <a:tblPr/>
              <a:tblGrid>
                <a:gridCol w="2947409">
                  <a:extLst>
                    <a:ext uri="{9D8B030D-6E8A-4147-A177-3AD203B41FA5}">
                      <a16:colId xmlns:a16="http://schemas.microsoft.com/office/drawing/2014/main" val="1096078463"/>
                    </a:ext>
                  </a:extLst>
                </a:gridCol>
                <a:gridCol w="2947409">
                  <a:extLst>
                    <a:ext uri="{9D8B030D-6E8A-4147-A177-3AD203B41FA5}">
                      <a16:colId xmlns:a16="http://schemas.microsoft.com/office/drawing/2014/main" val="3006797115"/>
                    </a:ext>
                  </a:extLst>
                </a:gridCol>
                <a:gridCol w="2940585">
                  <a:extLst>
                    <a:ext uri="{9D8B030D-6E8A-4147-A177-3AD203B41FA5}">
                      <a16:colId xmlns:a16="http://schemas.microsoft.com/office/drawing/2014/main" val="1010395425"/>
                    </a:ext>
                  </a:extLst>
                </a:gridCol>
              </a:tblGrid>
              <a:tr h="898536">
                <a:tc>
                  <a:txBody>
                    <a:bodyPr/>
                    <a:lstStyle/>
                    <a:p>
                      <a:pPr marL="0" marR="1016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 환경</a:t>
                      </a:r>
                      <a:endParaRPr lang="ko-KR" altLang="en-US" sz="20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016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 도구</a:t>
                      </a:r>
                      <a:endParaRPr lang="ko-KR" altLang="en-US" sz="20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016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 언어</a:t>
                      </a:r>
                      <a:endParaRPr lang="ko-KR" altLang="en-US" sz="200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D1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395127"/>
                  </a:ext>
                </a:extLst>
              </a:tr>
              <a:tr h="1938079">
                <a:tc>
                  <a:txBody>
                    <a:bodyPr/>
                    <a:lstStyle/>
                    <a:p>
                      <a:pPr marL="0" marR="1016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</a:t>
                      </a:r>
                      <a:endParaRPr lang="en-US" sz="1800" b="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1016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         Android Studio</a:t>
                      </a:r>
                      <a:endParaRPr lang="en-US" sz="1800" b="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1016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kern="0" spc="0" dirty="0">
                          <a:solidFill>
                            <a:srgbClr val="000000"/>
                          </a:solidFill>
                          <a:effectLst/>
                          <a:latin typeface="한컴바탕"/>
                        </a:rPr>
                        <a:t>JAVA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9562734"/>
                  </a:ext>
                </a:extLst>
              </a:tr>
              <a:tr h="983092">
                <a:tc>
                  <a:txBody>
                    <a:bodyPr/>
                    <a:lstStyle/>
                    <a:p>
                      <a:pPr marL="0" marR="1016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PHONE</a:t>
                      </a:r>
                      <a:endParaRPr lang="en-US" sz="1800" b="0" kern="0" spc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1016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Android</a:t>
                      </a:r>
                      <a:endParaRPr lang="en-US" sz="1800" b="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968736"/>
                  </a:ext>
                </a:extLst>
              </a:tr>
              <a:tr h="983092">
                <a:tc>
                  <a:txBody>
                    <a:bodyPr/>
                    <a:lstStyle/>
                    <a:p>
                      <a:pPr marL="0" marR="1016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DBMS</a:t>
                      </a:r>
                      <a:endParaRPr lang="en-US" sz="1800" b="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1016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b="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1016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Javascript</a:t>
                      </a:r>
                      <a:endParaRPr lang="en-US" sz="1800" b="0" kern="0" spc="0" dirty="0">
                        <a:solidFill>
                          <a:srgbClr val="000000"/>
                        </a:solidFill>
                        <a:effectLst/>
                        <a:latin typeface="한컴바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>
                      <a:noFill/>
                    </a:lnR>
                    <a:lnT w="1079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615323"/>
                  </a:ext>
                </a:extLst>
              </a:tr>
            </a:tbl>
          </a:graphicData>
        </a:graphic>
      </p:graphicFrame>
      <p:pic>
        <p:nvPicPr>
          <p:cNvPr id="1026" name="Picture 2" descr="Firebase Brand Guidelines">
            <a:extLst>
              <a:ext uri="{FF2B5EF4-FFF2-40B4-BE49-F238E27FC236}">
                <a16:creationId xmlns:a16="http://schemas.microsoft.com/office/drawing/2014/main" id="{7CD13B78-E01D-E7EA-EB83-7FE8625B3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4988" y="5475989"/>
            <a:ext cx="2016363" cy="69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EE4C5129-0B46-AB1F-1994-DFCD836049AA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49A0A86-58E4-762B-142F-88A75FCD6BE4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1504BC6-9DEE-1792-7BB9-85E30AC4DCB6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298CB4B-8D0C-D60A-7C84-6534C386A989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5590010-C2CE-3FDB-4725-59E5C6477436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740C4A4-0BF3-D9C2-6F80-969EDDD096E4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3A7AC8E-E076-C84B-06B3-42C29967812E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AF7BA64-EE87-B5B1-7B9A-636937EC7166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</p:spTree>
    <p:extLst>
      <p:ext uri="{BB962C8B-B14F-4D97-AF65-F5344CB8AC3E}">
        <p14:creationId xmlns:p14="http://schemas.microsoft.com/office/powerpoint/2010/main" val="2994859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604" y="3366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845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9D4196-C4A2-1C25-E83C-9631A8F1EBF3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11652093" y="4208411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6390446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6966556" y="54322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68" name="사각형: 둥근 모서리 967">
            <a:extLst>
              <a:ext uri="{FF2B5EF4-FFF2-40B4-BE49-F238E27FC236}">
                <a16:creationId xmlns:a16="http://schemas.microsoft.com/office/drawing/2014/main" id="{08B3304B-D6B3-A680-A0FF-726EF468CDAF}"/>
              </a:ext>
            </a:extLst>
          </p:cNvPr>
          <p:cNvSpPr/>
          <p:nvPr/>
        </p:nvSpPr>
        <p:spPr>
          <a:xfrm>
            <a:off x="157189" y="4000697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6189011B-6726-6D56-2D26-BC78DC745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0298697"/>
              </p:ext>
            </p:extLst>
          </p:nvPr>
        </p:nvGraphicFramePr>
        <p:xfrm>
          <a:off x="2716624" y="1685580"/>
          <a:ext cx="9078784" cy="40377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916512">
                  <a:extLst>
                    <a:ext uri="{9D8B030D-6E8A-4147-A177-3AD203B41FA5}">
                      <a16:colId xmlns:a16="http://schemas.microsoft.com/office/drawing/2014/main" val="4239708436"/>
                    </a:ext>
                  </a:extLst>
                </a:gridCol>
                <a:gridCol w="895284">
                  <a:extLst>
                    <a:ext uri="{9D8B030D-6E8A-4147-A177-3AD203B41FA5}">
                      <a16:colId xmlns:a16="http://schemas.microsoft.com/office/drawing/2014/main" val="1997778411"/>
                    </a:ext>
                  </a:extLst>
                </a:gridCol>
                <a:gridCol w="895284">
                  <a:extLst>
                    <a:ext uri="{9D8B030D-6E8A-4147-A177-3AD203B41FA5}">
                      <a16:colId xmlns:a16="http://schemas.microsoft.com/office/drawing/2014/main" val="3174653049"/>
                    </a:ext>
                  </a:extLst>
                </a:gridCol>
                <a:gridCol w="895284">
                  <a:extLst>
                    <a:ext uri="{9D8B030D-6E8A-4147-A177-3AD203B41FA5}">
                      <a16:colId xmlns:a16="http://schemas.microsoft.com/office/drawing/2014/main" val="1239076892"/>
                    </a:ext>
                  </a:extLst>
                </a:gridCol>
                <a:gridCol w="895284">
                  <a:extLst>
                    <a:ext uri="{9D8B030D-6E8A-4147-A177-3AD203B41FA5}">
                      <a16:colId xmlns:a16="http://schemas.microsoft.com/office/drawing/2014/main" val="3325244159"/>
                    </a:ext>
                  </a:extLst>
                </a:gridCol>
                <a:gridCol w="895284">
                  <a:extLst>
                    <a:ext uri="{9D8B030D-6E8A-4147-A177-3AD203B41FA5}">
                      <a16:colId xmlns:a16="http://schemas.microsoft.com/office/drawing/2014/main" val="4072565316"/>
                    </a:ext>
                  </a:extLst>
                </a:gridCol>
                <a:gridCol w="895284">
                  <a:extLst>
                    <a:ext uri="{9D8B030D-6E8A-4147-A177-3AD203B41FA5}">
                      <a16:colId xmlns:a16="http://schemas.microsoft.com/office/drawing/2014/main" val="478703132"/>
                    </a:ext>
                  </a:extLst>
                </a:gridCol>
                <a:gridCol w="895284">
                  <a:extLst>
                    <a:ext uri="{9D8B030D-6E8A-4147-A177-3AD203B41FA5}">
                      <a16:colId xmlns:a16="http://schemas.microsoft.com/office/drawing/2014/main" val="3867769060"/>
                    </a:ext>
                  </a:extLst>
                </a:gridCol>
                <a:gridCol w="895284">
                  <a:extLst>
                    <a:ext uri="{9D8B030D-6E8A-4147-A177-3AD203B41FA5}">
                      <a16:colId xmlns:a16="http://schemas.microsoft.com/office/drawing/2014/main" val="3661034392"/>
                    </a:ext>
                  </a:extLst>
                </a:gridCol>
              </a:tblGrid>
              <a:tr h="3557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0144584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아이디어 회의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D0D0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D0D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537049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초기 구상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EEE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EEE9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2060"/>
                    </a:solidFill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E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15741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 </a:t>
                      </a:r>
                      <a:r>
                        <a:rPr lang="ko-KR" altLang="en-US" dirty="0"/>
                        <a:t>제작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D0D0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D0D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E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5328376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기능 구현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EEE9"/>
                    </a:solidFill>
                  </a:tcPr>
                </a:tc>
                <a:tc gridSpan="4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E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CFE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065916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DB,SERVER </a:t>
                      </a:r>
                      <a:r>
                        <a:rPr lang="ko-KR" altLang="en-US" dirty="0"/>
                        <a:t>구현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D0D0"/>
                    </a:solidFill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D0D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9148056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수정 및 보완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EEE9"/>
                    </a:solidFill>
                  </a:tcPr>
                </a:tc>
                <a:tc gridSpan="7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E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65BC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65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391733"/>
                  </a:ext>
                </a:extLst>
              </a:tr>
            </a:tbl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861E3097-F00E-8512-624A-8893FE9C8648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2AABC75-A369-3887-1DB1-95ED9CED9FFB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CA90E2C-BFB8-220C-AE87-90B1E5D42849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F1A9BA5-880C-370F-3D68-2C35E63F0723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79272C6-6356-1BF1-7394-8BEC2A79B02F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E130B2F-DFA0-B37A-6360-3A23EAAB8574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4D407AB-F83D-D025-257D-81D9BCB45BAA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5E38AF-D33D-D869-489A-E8322D51ABE1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44F0B34-BA2B-8B51-F385-F76C6DCA1887}"/>
              </a:ext>
            </a:extLst>
          </p:cNvPr>
          <p:cNvSpPr txBox="1"/>
          <p:nvPr/>
        </p:nvSpPr>
        <p:spPr>
          <a:xfrm>
            <a:off x="2972023" y="1072131"/>
            <a:ext cx="3036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val="2432799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604" y="0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2261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9D4196-C4A2-1C25-E83C-9631A8F1EBF3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11652093" y="4208411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6390446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7156862" y="127121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7DFE46FA-6B90-9C41-B2CF-AC05C1EE3F7D}"/>
              </a:ext>
            </a:extLst>
          </p:cNvPr>
          <p:cNvSpPr txBox="1"/>
          <p:nvPr/>
        </p:nvSpPr>
        <p:spPr>
          <a:xfrm>
            <a:off x="2972023" y="1072131"/>
            <a:ext cx="3036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로딩 화면</a:t>
            </a:r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28F17E84-452E-D3EC-0DCC-BA4D1D5E60D7}"/>
              </a:ext>
            </a:extLst>
          </p:cNvPr>
          <p:cNvSpPr/>
          <p:nvPr/>
        </p:nvSpPr>
        <p:spPr>
          <a:xfrm>
            <a:off x="157189" y="4608007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EF8AC28-5D79-D1A9-6FB8-A83519D13385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629535D-7F25-0493-2EC7-3DAB9C2A625F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613C11-C1A4-0853-66B6-144E2A29FB0F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A807EF6-4727-53C0-3E82-8AF260A58901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F66C661-2C51-E5A3-EB95-4A4401D796EC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81C0DD9-4B9E-73F1-EB8B-E689EF08EC95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32F60C5-6CA4-379D-C829-CEDA85AD0053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FB93358-F6CF-5301-F253-1B5C865B53AF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D6F19D2-6284-A995-06C8-482453A9D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882" y="1647044"/>
            <a:ext cx="2124569" cy="466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569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604" y="0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2261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9D4196-C4A2-1C25-E83C-9631A8F1EBF3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11652093" y="4208411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6390446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7156862" y="127121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8" name="화살표: 오른쪽 57">
            <a:extLst>
              <a:ext uri="{FF2B5EF4-FFF2-40B4-BE49-F238E27FC236}">
                <a16:creationId xmlns:a16="http://schemas.microsoft.com/office/drawing/2014/main" id="{79A6B115-EF53-CF19-A510-4B9A513FC406}"/>
              </a:ext>
            </a:extLst>
          </p:cNvPr>
          <p:cNvSpPr/>
          <p:nvPr/>
        </p:nvSpPr>
        <p:spPr>
          <a:xfrm>
            <a:off x="5513979" y="3800298"/>
            <a:ext cx="617433" cy="48870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59" name="화살표: 오른쪽 58">
            <a:extLst>
              <a:ext uri="{FF2B5EF4-FFF2-40B4-BE49-F238E27FC236}">
                <a16:creationId xmlns:a16="http://schemas.microsoft.com/office/drawing/2014/main" id="{77E923F7-C426-A14C-D4D1-E64AAD2A5827}"/>
              </a:ext>
            </a:extLst>
          </p:cNvPr>
          <p:cNvSpPr/>
          <p:nvPr/>
        </p:nvSpPr>
        <p:spPr>
          <a:xfrm>
            <a:off x="8553877" y="3800298"/>
            <a:ext cx="578756" cy="48870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DFE46FA-6B90-9C41-B2CF-AC05C1EE3F7D}"/>
              </a:ext>
            </a:extLst>
          </p:cNvPr>
          <p:cNvSpPr txBox="1"/>
          <p:nvPr/>
        </p:nvSpPr>
        <p:spPr>
          <a:xfrm>
            <a:off x="2972023" y="1072131"/>
            <a:ext cx="3036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로그인 기능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F4669F1-B403-4E34-71A0-F00E080CF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8249" y="1834029"/>
            <a:ext cx="2011926" cy="4470947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306A831C-61E6-A3F5-6B5B-86BB9FA6C4FE}"/>
              </a:ext>
            </a:extLst>
          </p:cNvPr>
          <p:cNvSpPr/>
          <p:nvPr/>
        </p:nvSpPr>
        <p:spPr>
          <a:xfrm>
            <a:off x="3951860" y="5652237"/>
            <a:ext cx="703521" cy="28916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00D1085-A15E-B15C-F539-0DB3B327A8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5593" y="1823049"/>
            <a:ext cx="2021808" cy="449290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7B5D011-E4EC-8606-A892-0AD52EC1F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9742" y="1857461"/>
            <a:ext cx="2021808" cy="4492906"/>
          </a:xfrm>
          <a:prstGeom prst="rect">
            <a:avLst/>
          </a:prstGeom>
        </p:spPr>
      </p:pic>
      <p:sp>
        <p:nvSpPr>
          <p:cNvPr id="60" name="직사각형 59">
            <a:extLst>
              <a:ext uri="{FF2B5EF4-FFF2-40B4-BE49-F238E27FC236}">
                <a16:creationId xmlns:a16="http://schemas.microsoft.com/office/drawing/2014/main" id="{BFC5FB16-E1DF-B545-192D-7569F9CE4767}"/>
              </a:ext>
            </a:extLst>
          </p:cNvPr>
          <p:cNvSpPr/>
          <p:nvPr/>
        </p:nvSpPr>
        <p:spPr>
          <a:xfrm>
            <a:off x="6956123" y="4643591"/>
            <a:ext cx="620748" cy="23071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C1C756D3-F387-DBA0-DE9E-5B77BFDA562E}"/>
              </a:ext>
            </a:extLst>
          </p:cNvPr>
          <p:cNvSpPr/>
          <p:nvPr/>
        </p:nvSpPr>
        <p:spPr>
          <a:xfrm>
            <a:off x="9989224" y="4406151"/>
            <a:ext cx="747895" cy="20263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4BBBF30E-3EC6-77F0-806B-6E92EFDC38DC}"/>
              </a:ext>
            </a:extLst>
          </p:cNvPr>
          <p:cNvSpPr/>
          <p:nvPr/>
        </p:nvSpPr>
        <p:spPr>
          <a:xfrm>
            <a:off x="157189" y="4608007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4CCAA6-24E5-BEB0-F76E-E2B40D81E24F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4F2CA1B-9D91-8038-88FA-396AAE3C65FC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B8B5921-B1C0-1460-7413-6D841A4CE74C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DF14050-986C-D3C3-2031-217F0549CDAA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1A2F862-5216-0F8F-4278-BE9C2D6A4B84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B8F8649-50BF-64C8-3E45-AFEC52E4A233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944DCD9-1360-59FF-A900-B3557B7CF492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5C6E8BB-B275-9870-90ED-13B542CCCE11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</p:spTree>
    <p:extLst>
      <p:ext uri="{BB962C8B-B14F-4D97-AF65-F5344CB8AC3E}">
        <p14:creationId xmlns:p14="http://schemas.microsoft.com/office/powerpoint/2010/main" val="2993858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직사각형 963">
            <a:extLst>
              <a:ext uri="{FF2B5EF4-FFF2-40B4-BE49-F238E27FC236}">
                <a16:creationId xmlns:a16="http://schemas.microsoft.com/office/drawing/2014/main" id="{21A88ABF-9E76-AEC9-69E5-4B90D7DBFB89}"/>
              </a:ext>
            </a:extLst>
          </p:cNvPr>
          <p:cNvSpPr/>
          <p:nvPr/>
        </p:nvSpPr>
        <p:spPr>
          <a:xfrm>
            <a:off x="2521604" y="0"/>
            <a:ext cx="9670396" cy="6858000"/>
          </a:xfrm>
          <a:prstGeom prst="rect">
            <a:avLst/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119CC-E906-106C-F509-917BA76B4052}"/>
              </a:ext>
            </a:extLst>
          </p:cNvPr>
          <p:cNvSpPr/>
          <p:nvPr/>
        </p:nvSpPr>
        <p:spPr>
          <a:xfrm>
            <a:off x="-2261" y="0"/>
            <a:ext cx="2528596" cy="6858000"/>
          </a:xfrm>
          <a:prstGeom prst="rect">
            <a:avLst/>
          </a:prstGeom>
          <a:solidFill>
            <a:srgbClr val="FC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9D4196-C4A2-1C25-E83C-9631A8F1EBF3}"/>
              </a:ext>
            </a:extLst>
          </p:cNvPr>
          <p:cNvSpPr txBox="1"/>
          <p:nvPr/>
        </p:nvSpPr>
        <p:spPr>
          <a:xfrm>
            <a:off x="341945" y="222858"/>
            <a:ext cx="139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D39F9F"/>
                </a:solidFill>
              </a:rPr>
              <a:t>PINDER</a:t>
            </a:r>
            <a:endParaRPr lang="ko-KR" altLang="en-US" sz="2400" b="1" dirty="0">
              <a:solidFill>
                <a:srgbClr val="D39F9F"/>
              </a:solidFill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071F2E4F-A665-5DD5-A9CB-3681BD86E2EE}"/>
              </a:ext>
            </a:extLst>
          </p:cNvPr>
          <p:cNvGrpSpPr/>
          <p:nvPr/>
        </p:nvGrpSpPr>
        <p:grpSpPr>
          <a:xfrm rot="963248">
            <a:off x="11557215" y="210114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42" name="타원 33">
              <a:extLst>
                <a:ext uri="{FF2B5EF4-FFF2-40B4-BE49-F238E27FC236}">
                  <a16:creationId xmlns:a16="http://schemas.microsoft.com/office/drawing/2014/main" id="{2799EDE0-559B-B054-3C57-BCD3B63CFED7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3CEE023-0246-1E3B-19B8-24799C8A8941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C13FA151-E616-6B2E-236E-DABEE351BBA8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39">
              <a:extLst>
                <a:ext uri="{FF2B5EF4-FFF2-40B4-BE49-F238E27FC236}">
                  <a16:creationId xmlns:a16="http://schemas.microsoft.com/office/drawing/2014/main" id="{08BEF995-9021-1205-1489-DE5257663EC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41">
              <a:extLst>
                <a:ext uri="{FF2B5EF4-FFF2-40B4-BE49-F238E27FC236}">
                  <a16:creationId xmlns:a16="http://schemas.microsoft.com/office/drawing/2014/main" id="{D8CA2A02-E59C-55E0-BFB4-DF30B89D1D8F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6F670AD-7DFA-6206-74DE-4141EE94EEE7}"/>
              </a:ext>
            </a:extLst>
          </p:cNvPr>
          <p:cNvGrpSpPr/>
          <p:nvPr/>
        </p:nvGrpSpPr>
        <p:grpSpPr>
          <a:xfrm rot="741230">
            <a:off x="11652093" y="4208411"/>
            <a:ext cx="361775" cy="355794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37" name="타원 33">
              <a:extLst>
                <a:ext uri="{FF2B5EF4-FFF2-40B4-BE49-F238E27FC236}">
                  <a16:creationId xmlns:a16="http://schemas.microsoft.com/office/drawing/2014/main" id="{EE86231A-C18A-612F-9F79-04EC99D8A7F1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D9A1DD2-D099-DEEA-6F1E-92774B2365A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C3D5943F-9639-D4D7-9B84-23C598B0D5AE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39">
              <a:extLst>
                <a:ext uri="{FF2B5EF4-FFF2-40B4-BE49-F238E27FC236}">
                  <a16:creationId xmlns:a16="http://schemas.microsoft.com/office/drawing/2014/main" id="{A716E79D-5FC8-86E3-1AA6-48B4AAF70ACE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41">
              <a:extLst>
                <a:ext uri="{FF2B5EF4-FFF2-40B4-BE49-F238E27FC236}">
                  <a16:creationId xmlns:a16="http://schemas.microsoft.com/office/drawing/2014/main" id="{BD216521-7BA1-3F79-9363-EC211BC6AF37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941859AC-C2D1-C5AB-73BE-DC064E25BED7}"/>
              </a:ext>
            </a:extLst>
          </p:cNvPr>
          <p:cNvGrpSpPr/>
          <p:nvPr/>
        </p:nvGrpSpPr>
        <p:grpSpPr>
          <a:xfrm rot="963248">
            <a:off x="2647920" y="12628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66" name="타원 33">
              <a:extLst>
                <a:ext uri="{FF2B5EF4-FFF2-40B4-BE49-F238E27FC236}">
                  <a16:creationId xmlns:a16="http://schemas.microsoft.com/office/drawing/2014/main" id="{19A29035-B4C1-5784-057D-1F80C21ACB1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F4A5307-B182-687B-2124-E832DC7EACCF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589643C0-3F86-2CD9-6278-4C3A584BFABC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39">
              <a:extLst>
                <a:ext uri="{FF2B5EF4-FFF2-40B4-BE49-F238E27FC236}">
                  <a16:creationId xmlns:a16="http://schemas.microsoft.com/office/drawing/2014/main" id="{A1B97DAD-EB96-BD1B-EEEB-3AEBE551FBA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41">
              <a:extLst>
                <a:ext uri="{FF2B5EF4-FFF2-40B4-BE49-F238E27FC236}">
                  <a16:creationId xmlns:a16="http://schemas.microsoft.com/office/drawing/2014/main" id="{87B662E1-F058-BC3B-47D6-5B91F6BDA029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1" name="그룹 170">
            <a:extLst>
              <a:ext uri="{FF2B5EF4-FFF2-40B4-BE49-F238E27FC236}">
                <a16:creationId xmlns:a16="http://schemas.microsoft.com/office/drawing/2014/main" id="{75C4AF7B-CE34-BCDA-4F9B-50C37FFE4BD3}"/>
              </a:ext>
            </a:extLst>
          </p:cNvPr>
          <p:cNvGrpSpPr/>
          <p:nvPr/>
        </p:nvGrpSpPr>
        <p:grpSpPr>
          <a:xfrm rot="963248">
            <a:off x="2842072" y="6308781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2" name="타원 33">
              <a:extLst>
                <a:ext uri="{FF2B5EF4-FFF2-40B4-BE49-F238E27FC236}">
                  <a16:creationId xmlns:a16="http://schemas.microsoft.com/office/drawing/2014/main" id="{709B285B-57D2-81C5-4402-03AC9C5F4743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50B325D5-2242-29C1-B107-FBCB14A2329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487E8024-D47F-F8DB-727B-7EB10E1D6029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39">
              <a:extLst>
                <a:ext uri="{FF2B5EF4-FFF2-40B4-BE49-F238E27FC236}">
                  <a16:creationId xmlns:a16="http://schemas.microsoft.com/office/drawing/2014/main" id="{8B457C2E-0FF1-2870-E8F3-356B98EF33B3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41">
              <a:extLst>
                <a:ext uri="{FF2B5EF4-FFF2-40B4-BE49-F238E27FC236}">
                  <a16:creationId xmlns:a16="http://schemas.microsoft.com/office/drawing/2014/main" id="{EBAD4387-EBBD-0638-E9BE-714080E31795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6F4A71DE-BD5B-DD23-39A9-B17CC519F83C}"/>
              </a:ext>
            </a:extLst>
          </p:cNvPr>
          <p:cNvGrpSpPr/>
          <p:nvPr/>
        </p:nvGrpSpPr>
        <p:grpSpPr>
          <a:xfrm rot="19336417">
            <a:off x="11025879" y="6390446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78" name="타원 33">
              <a:extLst>
                <a:ext uri="{FF2B5EF4-FFF2-40B4-BE49-F238E27FC236}">
                  <a16:creationId xmlns:a16="http://schemas.microsoft.com/office/drawing/2014/main" id="{C2873456-6BEA-16D4-B8A5-FE548C42CF1C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5C49EF04-ADE9-8846-BA84-5B4614CE65EE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A8AD3A9-C676-5DB7-FCDE-3948E8D346EA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39">
              <a:extLst>
                <a:ext uri="{FF2B5EF4-FFF2-40B4-BE49-F238E27FC236}">
                  <a16:creationId xmlns:a16="http://schemas.microsoft.com/office/drawing/2014/main" id="{5886D452-0C8F-7C33-2E91-2D5C5446F675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41">
              <a:extLst>
                <a:ext uri="{FF2B5EF4-FFF2-40B4-BE49-F238E27FC236}">
                  <a16:creationId xmlns:a16="http://schemas.microsoft.com/office/drawing/2014/main" id="{1126AD3C-B274-2B4C-9B24-1BF97F4E2BFC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7BD2CB67-2C55-2C58-FE60-4B75F936AA92}"/>
              </a:ext>
            </a:extLst>
          </p:cNvPr>
          <p:cNvGrpSpPr/>
          <p:nvPr/>
        </p:nvGrpSpPr>
        <p:grpSpPr>
          <a:xfrm rot="481492">
            <a:off x="7156862" y="1271217"/>
            <a:ext cx="354009" cy="403555"/>
            <a:chOff x="8286194" y="3102883"/>
            <a:chExt cx="662201" cy="635203"/>
          </a:xfrm>
          <a:solidFill>
            <a:srgbClr val="D39F9F">
              <a:alpha val="35000"/>
            </a:srgbClr>
          </a:solidFill>
        </p:grpSpPr>
        <p:sp>
          <p:nvSpPr>
            <p:cNvPr id="184" name="타원 33">
              <a:extLst>
                <a:ext uri="{FF2B5EF4-FFF2-40B4-BE49-F238E27FC236}">
                  <a16:creationId xmlns:a16="http://schemas.microsoft.com/office/drawing/2014/main" id="{129A2490-97B7-87E3-B732-11E9EF50D4C2}"/>
                </a:ext>
              </a:extLst>
            </p:cNvPr>
            <p:cNvSpPr/>
            <p:nvPr/>
          </p:nvSpPr>
          <p:spPr>
            <a:xfrm rot="20375086">
              <a:off x="8286194" y="3302941"/>
              <a:ext cx="124473" cy="164716"/>
            </a:xfrm>
            <a:custGeom>
              <a:avLst/>
              <a:gdLst>
                <a:gd name="connsiteX0" fmla="*/ 0 w 111983"/>
                <a:gd name="connsiteY0" fmla="*/ 80987 h 161974"/>
                <a:gd name="connsiteX1" fmla="*/ 55992 w 111983"/>
                <a:gd name="connsiteY1" fmla="*/ 0 h 161974"/>
                <a:gd name="connsiteX2" fmla="*/ 111984 w 111983"/>
                <a:gd name="connsiteY2" fmla="*/ 80987 h 161974"/>
                <a:gd name="connsiteX3" fmla="*/ 55992 w 111983"/>
                <a:gd name="connsiteY3" fmla="*/ 161974 h 161974"/>
                <a:gd name="connsiteX4" fmla="*/ 0 w 111983"/>
                <a:gd name="connsiteY4" fmla="*/ 80987 h 161974"/>
                <a:gd name="connsiteX0" fmla="*/ 295 w 112279"/>
                <a:gd name="connsiteY0" fmla="*/ 83269 h 164256"/>
                <a:gd name="connsiteX1" fmla="*/ 77463 w 112279"/>
                <a:gd name="connsiteY1" fmla="*/ 0 h 164256"/>
                <a:gd name="connsiteX2" fmla="*/ 112279 w 112279"/>
                <a:gd name="connsiteY2" fmla="*/ 83269 h 164256"/>
                <a:gd name="connsiteX3" fmla="*/ 56287 w 112279"/>
                <a:gd name="connsiteY3" fmla="*/ 164256 h 164256"/>
                <a:gd name="connsiteX4" fmla="*/ 295 w 112279"/>
                <a:gd name="connsiteY4" fmla="*/ 83269 h 164256"/>
                <a:gd name="connsiteX0" fmla="*/ 173 w 124473"/>
                <a:gd name="connsiteY0" fmla="*/ 61982 h 164716"/>
                <a:gd name="connsiteX1" fmla="*/ 89657 w 124473"/>
                <a:gd name="connsiteY1" fmla="*/ 236 h 164716"/>
                <a:gd name="connsiteX2" fmla="*/ 124473 w 124473"/>
                <a:gd name="connsiteY2" fmla="*/ 83505 h 164716"/>
                <a:gd name="connsiteX3" fmla="*/ 68481 w 124473"/>
                <a:gd name="connsiteY3" fmla="*/ 164492 h 164716"/>
                <a:gd name="connsiteX4" fmla="*/ 173 w 124473"/>
                <a:gd name="connsiteY4" fmla="*/ 61982 h 16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473" h="164716">
                  <a:moveTo>
                    <a:pt x="173" y="61982"/>
                  </a:moveTo>
                  <a:cubicBezTo>
                    <a:pt x="3702" y="34606"/>
                    <a:pt x="68940" y="-3351"/>
                    <a:pt x="89657" y="236"/>
                  </a:cubicBezTo>
                  <a:cubicBezTo>
                    <a:pt x="110374" y="3823"/>
                    <a:pt x="124473" y="38777"/>
                    <a:pt x="124473" y="83505"/>
                  </a:cubicBezTo>
                  <a:cubicBezTo>
                    <a:pt x="124473" y="128233"/>
                    <a:pt x="89198" y="168079"/>
                    <a:pt x="68481" y="164492"/>
                  </a:cubicBezTo>
                  <a:cubicBezTo>
                    <a:pt x="47764" y="160905"/>
                    <a:pt x="-3356" y="89358"/>
                    <a:pt x="173" y="619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ED669AD9-AC83-72B4-DE72-B5FB7E9A13D7}"/>
                </a:ext>
              </a:extLst>
            </p:cNvPr>
            <p:cNvSpPr/>
            <p:nvPr/>
          </p:nvSpPr>
          <p:spPr>
            <a:xfrm>
              <a:off x="8429626" y="3102883"/>
              <a:ext cx="145581" cy="218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013917BC-5198-3463-A38F-A90F188AD9F3}"/>
                </a:ext>
              </a:extLst>
            </p:cNvPr>
            <p:cNvSpPr/>
            <p:nvPr/>
          </p:nvSpPr>
          <p:spPr>
            <a:xfrm rot="556820">
              <a:off x="8676802" y="3149513"/>
              <a:ext cx="147483" cy="1969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39">
              <a:extLst>
                <a:ext uri="{FF2B5EF4-FFF2-40B4-BE49-F238E27FC236}">
                  <a16:creationId xmlns:a16="http://schemas.microsoft.com/office/drawing/2014/main" id="{E19D00DD-85FE-6C29-9D3B-1DEBD1D08470}"/>
                </a:ext>
              </a:extLst>
            </p:cNvPr>
            <p:cNvSpPr/>
            <p:nvPr/>
          </p:nvSpPr>
          <p:spPr>
            <a:xfrm rot="2282784">
              <a:off x="8816250" y="3316077"/>
              <a:ext cx="132145" cy="161738"/>
            </a:xfrm>
            <a:custGeom>
              <a:avLst/>
              <a:gdLst>
                <a:gd name="connsiteX0" fmla="*/ 0 w 120377"/>
                <a:gd name="connsiteY0" fmla="*/ 84528 h 169055"/>
                <a:gd name="connsiteX1" fmla="*/ 60189 w 120377"/>
                <a:gd name="connsiteY1" fmla="*/ 0 h 169055"/>
                <a:gd name="connsiteX2" fmla="*/ 120378 w 120377"/>
                <a:gd name="connsiteY2" fmla="*/ 84528 h 169055"/>
                <a:gd name="connsiteX3" fmla="*/ 60189 w 120377"/>
                <a:gd name="connsiteY3" fmla="*/ 169056 h 169055"/>
                <a:gd name="connsiteX4" fmla="*/ 0 w 120377"/>
                <a:gd name="connsiteY4" fmla="*/ 84528 h 169055"/>
                <a:gd name="connsiteX0" fmla="*/ 0 w 131466"/>
                <a:gd name="connsiteY0" fmla="*/ 101404 h 169410"/>
                <a:gd name="connsiteX1" fmla="*/ 71277 w 131466"/>
                <a:gd name="connsiteY1" fmla="*/ 135 h 169410"/>
                <a:gd name="connsiteX2" fmla="*/ 131466 w 131466"/>
                <a:gd name="connsiteY2" fmla="*/ 84663 h 169410"/>
                <a:gd name="connsiteX3" fmla="*/ 71277 w 131466"/>
                <a:gd name="connsiteY3" fmla="*/ 169191 h 169410"/>
                <a:gd name="connsiteX4" fmla="*/ 0 w 131466"/>
                <a:gd name="connsiteY4" fmla="*/ 101404 h 169410"/>
                <a:gd name="connsiteX0" fmla="*/ 679 w 132145"/>
                <a:gd name="connsiteY0" fmla="*/ 93824 h 161738"/>
                <a:gd name="connsiteX1" fmla="*/ 41626 w 132145"/>
                <a:gd name="connsiteY1" fmla="*/ 165 h 161738"/>
                <a:gd name="connsiteX2" fmla="*/ 132145 w 132145"/>
                <a:gd name="connsiteY2" fmla="*/ 77083 h 161738"/>
                <a:gd name="connsiteX3" fmla="*/ 71956 w 132145"/>
                <a:gd name="connsiteY3" fmla="*/ 161611 h 161738"/>
                <a:gd name="connsiteX4" fmla="*/ 679 w 132145"/>
                <a:gd name="connsiteY4" fmla="*/ 93824 h 16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145" h="161738">
                  <a:moveTo>
                    <a:pt x="679" y="93824"/>
                  </a:moveTo>
                  <a:cubicBezTo>
                    <a:pt x="-4376" y="66916"/>
                    <a:pt x="19715" y="2955"/>
                    <a:pt x="41626" y="165"/>
                  </a:cubicBezTo>
                  <a:cubicBezTo>
                    <a:pt x="63537" y="-2625"/>
                    <a:pt x="132145" y="30399"/>
                    <a:pt x="132145" y="77083"/>
                  </a:cubicBezTo>
                  <a:cubicBezTo>
                    <a:pt x="132145" y="123767"/>
                    <a:pt x="93867" y="158821"/>
                    <a:pt x="71956" y="161611"/>
                  </a:cubicBezTo>
                  <a:cubicBezTo>
                    <a:pt x="50045" y="164401"/>
                    <a:pt x="5734" y="120732"/>
                    <a:pt x="679" y="938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41">
              <a:extLst>
                <a:ext uri="{FF2B5EF4-FFF2-40B4-BE49-F238E27FC236}">
                  <a16:creationId xmlns:a16="http://schemas.microsoft.com/office/drawing/2014/main" id="{8A9C936A-2851-FE08-F30F-3E9152C632BB}"/>
                </a:ext>
              </a:extLst>
            </p:cNvPr>
            <p:cNvSpPr/>
            <p:nvPr/>
          </p:nvSpPr>
          <p:spPr>
            <a:xfrm rot="20654089">
              <a:off x="8359525" y="3382777"/>
              <a:ext cx="428084" cy="355309"/>
            </a:xfrm>
            <a:custGeom>
              <a:avLst/>
              <a:gdLst>
                <a:gd name="connsiteX0" fmla="*/ 0 w 360169"/>
                <a:gd name="connsiteY0" fmla="*/ 199651 h 399302"/>
                <a:gd name="connsiteX1" fmla="*/ 180085 w 360169"/>
                <a:gd name="connsiteY1" fmla="*/ 0 h 399302"/>
                <a:gd name="connsiteX2" fmla="*/ 360170 w 360169"/>
                <a:gd name="connsiteY2" fmla="*/ 199651 h 399302"/>
                <a:gd name="connsiteX3" fmla="*/ 180085 w 360169"/>
                <a:gd name="connsiteY3" fmla="*/ 399302 h 399302"/>
                <a:gd name="connsiteX4" fmla="*/ 0 w 360169"/>
                <a:gd name="connsiteY4" fmla="*/ 199651 h 399302"/>
                <a:gd name="connsiteX0" fmla="*/ 277 w 360447"/>
                <a:gd name="connsiteY0" fmla="*/ 199651 h 247753"/>
                <a:gd name="connsiteX1" fmla="*/ 180362 w 360447"/>
                <a:gd name="connsiteY1" fmla="*/ 0 h 247753"/>
                <a:gd name="connsiteX2" fmla="*/ 360447 w 360447"/>
                <a:gd name="connsiteY2" fmla="*/ 199651 h 247753"/>
                <a:gd name="connsiteX3" fmla="*/ 151787 w 360447"/>
                <a:gd name="connsiteY3" fmla="*/ 196102 h 247753"/>
                <a:gd name="connsiteX4" fmla="*/ 277 w 360447"/>
                <a:gd name="connsiteY4" fmla="*/ 199651 h 247753"/>
                <a:gd name="connsiteX0" fmla="*/ 7 w 360177"/>
                <a:gd name="connsiteY0" fmla="*/ 199651 h 243610"/>
                <a:gd name="connsiteX1" fmla="*/ 180092 w 360177"/>
                <a:gd name="connsiteY1" fmla="*/ 0 h 243610"/>
                <a:gd name="connsiteX2" fmla="*/ 360177 w 360177"/>
                <a:gd name="connsiteY2" fmla="*/ 199651 h 243610"/>
                <a:gd name="connsiteX3" fmla="*/ 185290 w 360177"/>
                <a:gd name="connsiteY3" fmla="*/ 177993 h 243610"/>
                <a:gd name="connsiteX4" fmla="*/ 7 w 360177"/>
                <a:gd name="connsiteY4" fmla="*/ 199651 h 243610"/>
                <a:gd name="connsiteX0" fmla="*/ 2 w 360172"/>
                <a:gd name="connsiteY0" fmla="*/ 199651 h 257886"/>
                <a:gd name="connsiteX1" fmla="*/ 180087 w 360172"/>
                <a:gd name="connsiteY1" fmla="*/ 0 h 257886"/>
                <a:gd name="connsiteX2" fmla="*/ 360172 w 360172"/>
                <a:gd name="connsiteY2" fmla="*/ 199651 h 257886"/>
                <a:gd name="connsiteX3" fmla="*/ 182470 w 360172"/>
                <a:gd name="connsiteY3" fmla="*/ 229730 h 257886"/>
                <a:gd name="connsiteX4" fmla="*/ 2 w 360172"/>
                <a:gd name="connsiteY4" fmla="*/ 199651 h 257886"/>
                <a:gd name="connsiteX0" fmla="*/ 1 w 371429"/>
                <a:gd name="connsiteY0" fmla="*/ 199769 h 244641"/>
                <a:gd name="connsiteX1" fmla="*/ 180086 w 371429"/>
                <a:gd name="connsiteY1" fmla="*/ 118 h 244641"/>
                <a:gd name="connsiteX2" fmla="*/ 371429 w 371429"/>
                <a:gd name="connsiteY2" fmla="*/ 179074 h 244641"/>
                <a:gd name="connsiteX3" fmla="*/ 182469 w 371429"/>
                <a:gd name="connsiteY3" fmla="*/ 229848 h 244641"/>
                <a:gd name="connsiteX4" fmla="*/ 1 w 371429"/>
                <a:gd name="connsiteY4" fmla="*/ 199769 h 244641"/>
                <a:gd name="connsiteX0" fmla="*/ 2 w 368616"/>
                <a:gd name="connsiteY0" fmla="*/ 231349 h 250151"/>
                <a:gd name="connsiteX1" fmla="*/ 177273 w 368616"/>
                <a:gd name="connsiteY1" fmla="*/ 655 h 250151"/>
                <a:gd name="connsiteX2" fmla="*/ 368616 w 368616"/>
                <a:gd name="connsiteY2" fmla="*/ 179611 h 250151"/>
                <a:gd name="connsiteX3" fmla="*/ 179656 w 368616"/>
                <a:gd name="connsiteY3" fmla="*/ 230385 h 250151"/>
                <a:gd name="connsiteX4" fmla="*/ 2 w 368616"/>
                <a:gd name="connsiteY4" fmla="*/ 231349 h 250151"/>
                <a:gd name="connsiteX0" fmla="*/ 60 w 368674"/>
                <a:gd name="connsiteY0" fmla="*/ 231349 h 255848"/>
                <a:gd name="connsiteX1" fmla="*/ 177331 w 368674"/>
                <a:gd name="connsiteY1" fmla="*/ 655 h 255848"/>
                <a:gd name="connsiteX2" fmla="*/ 368674 w 368674"/>
                <a:gd name="connsiteY2" fmla="*/ 179611 h 255848"/>
                <a:gd name="connsiteX3" fmla="*/ 160013 w 368674"/>
                <a:gd name="connsiteY3" fmla="*/ 243319 h 255848"/>
                <a:gd name="connsiteX4" fmla="*/ 60 w 368674"/>
                <a:gd name="connsiteY4" fmla="*/ 231349 h 255848"/>
                <a:gd name="connsiteX0" fmla="*/ 60 w 371488"/>
                <a:gd name="connsiteY0" fmla="*/ 231029 h 256733"/>
                <a:gd name="connsiteX1" fmla="*/ 177331 w 371488"/>
                <a:gd name="connsiteY1" fmla="*/ 335 h 256733"/>
                <a:gd name="connsiteX2" fmla="*/ 371488 w 371488"/>
                <a:gd name="connsiteY2" fmla="*/ 192226 h 256733"/>
                <a:gd name="connsiteX3" fmla="*/ 160013 w 371488"/>
                <a:gd name="connsiteY3" fmla="*/ 242999 h 256733"/>
                <a:gd name="connsiteX4" fmla="*/ 60 w 371488"/>
                <a:gd name="connsiteY4" fmla="*/ 231029 h 256733"/>
                <a:gd name="connsiteX0" fmla="*/ 160 w 371588"/>
                <a:gd name="connsiteY0" fmla="*/ 223298 h 249002"/>
                <a:gd name="connsiteX1" fmla="*/ 135214 w 371588"/>
                <a:gd name="connsiteY1" fmla="*/ 365 h 249002"/>
                <a:gd name="connsiteX2" fmla="*/ 371588 w 371588"/>
                <a:gd name="connsiteY2" fmla="*/ 184495 h 249002"/>
                <a:gd name="connsiteX3" fmla="*/ 160113 w 371588"/>
                <a:gd name="connsiteY3" fmla="*/ 235268 h 249002"/>
                <a:gd name="connsiteX4" fmla="*/ 160 w 371588"/>
                <a:gd name="connsiteY4" fmla="*/ 223298 h 249002"/>
                <a:gd name="connsiteX0" fmla="*/ 105 w 371533"/>
                <a:gd name="connsiteY0" fmla="*/ 225873 h 251577"/>
                <a:gd name="connsiteX1" fmla="*/ 183005 w 371533"/>
                <a:gd name="connsiteY1" fmla="*/ 353 h 251577"/>
                <a:gd name="connsiteX2" fmla="*/ 371533 w 371533"/>
                <a:gd name="connsiteY2" fmla="*/ 187070 h 251577"/>
                <a:gd name="connsiteX3" fmla="*/ 160058 w 371533"/>
                <a:gd name="connsiteY3" fmla="*/ 237843 h 251577"/>
                <a:gd name="connsiteX4" fmla="*/ 105 w 371533"/>
                <a:gd name="connsiteY4" fmla="*/ 225873 h 251577"/>
                <a:gd name="connsiteX0" fmla="*/ 90 w 391220"/>
                <a:gd name="connsiteY0" fmla="*/ 176385 h 254155"/>
                <a:gd name="connsiteX1" fmla="*/ 202692 w 391220"/>
                <a:gd name="connsiteY1" fmla="*/ 16 h 254155"/>
                <a:gd name="connsiteX2" fmla="*/ 391220 w 391220"/>
                <a:gd name="connsiteY2" fmla="*/ 186733 h 254155"/>
                <a:gd name="connsiteX3" fmla="*/ 179745 w 391220"/>
                <a:gd name="connsiteY3" fmla="*/ 237506 h 254155"/>
                <a:gd name="connsiteX4" fmla="*/ 90 w 391220"/>
                <a:gd name="connsiteY4" fmla="*/ 176385 h 254155"/>
                <a:gd name="connsiteX0" fmla="*/ 23 w 391153"/>
                <a:gd name="connsiteY0" fmla="*/ 176385 h 242753"/>
                <a:gd name="connsiteX1" fmla="*/ 202625 w 391153"/>
                <a:gd name="connsiteY1" fmla="*/ 16 h 242753"/>
                <a:gd name="connsiteX2" fmla="*/ 391153 w 391153"/>
                <a:gd name="connsiteY2" fmla="*/ 186733 h 242753"/>
                <a:gd name="connsiteX3" fmla="*/ 190936 w 391153"/>
                <a:gd name="connsiteY3" fmla="*/ 209050 h 242753"/>
                <a:gd name="connsiteX4" fmla="*/ 23 w 391153"/>
                <a:gd name="connsiteY4" fmla="*/ 176385 h 242753"/>
                <a:gd name="connsiteX0" fmla="*/ 27 w 363012"/>
                <a:gd name="connsiteY0" fmla="*/ 197091 h 241820"/>
                <a:gd name="connsiteX1" fmla="*/ 174484 w 363012"/>
                <a:gd name="connsiteY1" fmla="*/ 27 h 241820"/>
                <a:gd name="connsiteX2" fmla="*/ 363012 w 363012"/>
                <a:gd name="connsiteY2" fmla="*/ 186744 h 241820"/>
                <a:gd name="connsiteX3" fmla="*/ 162795 w 363012"/>
                <a:gd name="connsiteY3" fmla="*/ 209061 h 241820"/>
                <a:gd name="connsiteX4" fmla="*/ 27 w 363012"/>
                <a:gd name="connsiteY4" fmla="*/ 197091 h 241820"/>
                <a:gd name="connsiteX0" fmla="*/ 31 w 349673"/>
                <a:gd name="connsiteY0" fmla="*/ 137224 h 245049"/>
                <a:gd name="connsiteX1" fmla="*/ 161145 w 349673"/>
                <a:gd name="connsiteY1" fmla="*/ 446 h 245049"/>
                <a:gd name="connsiteX2" fmla="*/ 349673 w 349673"/>
                <a:gd name="connsiteY2" fmla="*/ 187163 h 245049"/>
                <a:gd name="connsiteX3" fmla="*/ 149456 w 349673"/>
                <a:gd name="connsiteY3" fmla="*/ 209480 h 245049"/>
                <a:gd name="connsiteX4" fmla="*/ 31 w 349673"/>
                <a:gd name="connsiteY4" fmla="*/ 137224 h 245049"/>
                <a:gd name="connsiteX0" fmla="*/ 79 w 349721"/>
                <a:gd name="connsiteY0" fmla="*/ 137198 h 232280"/>
                <a:gd name="connsiteX1" fmla="*/ 161193 w 349721"/>
                <a:gd name="connsiteY1" fmla="*/ 420 h 232280"/>
                <a:gd name="connsiteX2" fmla="*/ 349721 w 349721"/>
                <a:gd name="connsiteY2" fmla="*/ 187137 h 232280"/>
                <a:gd name="connsiteX3" fmla="*/ 181528 w 349721"/>
                <a:gd name="connsiteY3" fmla="*/ 163720 h 232280"/>
                <a:gd name="connsiteX4" fmla="*/ 79 w 349721"/>
                <a:gd name="connsiteY4" fmla="*/ 137198 h 232280"/>
                <a:gd name="connsiteX0" fmla="*/ 77 w 331039"/>
                <a:gd name="connsiteY0" fmla="*/ 136829 h 205884"/>
                <a:gd name="connsiteX1" fmla="*/ 161191 w 331039"/>
                <a:gd name="connsiteY1" fmla="*/ 51 h 205884"/>
                <a:gd name="connsiteX2" fmla="*/ 331038 w 331039"/>
                <a:gd name="connsiteY2" fmla="*/ 153507 h 205884"/>
                <a:gd name="connsiteX3" fmla="*/ 181526 w 331039"/>
                <a:gd name="connsiteY3" fmla="*/ 163351 h 205884"/>
                <a:gd name="connsiteX4" fmla="*/ 77 w 331039"/>
                <a:gd name="connsiteY4" fmla="*/ 136829 h 205884"/>
                <a:gd name="connsiteX0" fmla="*/ 30 w 330991"/>
                <a:gd name="connsiteY0" fmla="*/ 136828 h 200891"/>
                <a:gd name="connsiteX1" fmla="*/ 161144 w 330991"/>
                <a:gd name="connsiteY1" fmla="*/ 50 h 200891"/>
                <a:gd name="connsiteX2" fmla="*/ 330991 w 330991"/>
                <a:gd name="connsiteY2" fmla="*/ 153506 h 200891"/>
                <a:gd name="connsiteX3" fmla="*/ 149455 w 330991"/>
                <a:gd name="connsiteY3" fmla="*/ 144641 h 200891"/>
                <a:gd name="connsiteX4" fmla="*/ 30 w 330991"/>
                <a:gd name="connsiteY4" fmla="*/ 136828 h 200891"/>
                <a:gd name="connsiteX0" fmla="*/ 37 w 307837"/>
                <a:gd name="connsiteY0" fmla="*/ 131936 h 201098"/>
                <a:gd name="connsiteX1" fmla="*/ 137990 w 307837"/>
                <a:gd name="connsiteY1" fmla="*/ 85 h 201098"/>
                <a:gd name="connsiteX2" fmla="*/ 307837 w 307837"/>
                <a:gd name="connsiteY2" fmla="*/ 153541 h 201098"/>
                <a:gd name="connsiteX3" fmla="*/ 126301 w 307837"/>
                <a:gd name="connsiteY3" fmla="*/ 144676 h 201098"/>
                <a:gd name="connsiteX4" fmla="*/ 37 w 307837"/>
                <a:gd name="connsiteY4" fmla="*/ 131936 h 201098"/>
                <a:gd name="connsiteX0" fmla="*/ 35 w 279454"/>
                <a:gd name="connsiteY0" fmla="*/ 131899 h 179701"/>
                <a:gd name="connsiteX1" fmla="*/ 137988 w 279454"/>
                <a:gd name="connsiteY1" fmla="*/ 48 h 179701"/>
                <a:gd name="connsiteX2" fmla="*/ 279454 w 279454"/>
                <a:gd name="connsiteY2" fmla="*/ 125461 h 179701"/>
                <a:gd name="connsiteX3" fmla="*/ 126299 w 279454"/>
                <a:gd name="connsiteY3" fmla="*/ 144639 h 179701"/>
                <a:gd name="connsiteX4" fmla="*/ 35 w 279454"/>
                <a:gd name="connsiteY4" fmla="*/ 131899 h 179701"/>
                <a:gd name="connsiteX0" fmla="*/ 240 w 279659"/>
                <a:gd name="connsiteY0" fmla="*/ 131899 h 179575"/>
                <a:gd name="connsiteX1" fmla="*/ 138193 w 279659"/>
                <a:gd name="connsiteY1" fmla="*/ 48 h 179575"/>
                <a:gd name="connsiteX2" fmla="*/ 279659 w 279659"/>
                <a:gd name="connsiteY2" fmla="*/ 125461 h 179575"/>
                <a:gd name="connsiteX3" fmla="*/ 109541 w 279659"/>
                <a:gd name="connsiteY3" fmla="*/ 144238 h 179575"/>
                <a:gd name="connsiteX4" fmla="*/ 240 w 279659"/>
                <a:gd name="connsiteY4" fmla="*/ 131899 h 179575"/>
                <a:gd name="connsiteX0" fmla="*/ 211 w 279630"/>
                <a:gd name="connsiteY0" fmla="*/ 131899 h 184060"/>
                <a:gd name="connsiteX1" fmla="*/ 138164 w 279630"/>
                <a:gd name="connsiteY1" fmla="*/ 48 h 184060"/>
                <a:gd name="connsiteX2" fmla="*/ 279630 w 279630"/>
                <a:gd name="connsiteY2" fmla="*/ 125461 h 184060"/>
                <a:gd name="connsiteX3" fmla="*/ 109512 w 279630"/>
                <a:gd name="connsiteY3" fmla="*/ 144238 h 184060"/>
                <a:gd name="connsiteX4" fmla="*/ 211 w 279630"/>
                <a:gd name="connsiteY4" fmla="*/ 131899 h 184060"/>
                <a:gd name="connsiteX0" fmla="*/ 221 w 279640"/>
                <a:gd name="connsiteY0" fmla="*/ 131899 h 187872"/>
                <a:gd name="connsiteX1" fmla="*/ 138174 w 279640"/>
                <a:gd name="connsiteY1" fmla="*/ 48 h 187872"/>
                <a:gd name="connsiteX2" fmla="*/ 279640 w 279640"/>
                <a:gd name="connsiteY2" fmla="*/ 125461 h 187872"/>
                <a:gd name="connsiteX3" fmla="*/ 109522 w 279640"/>
                <a:gd name="connsiteY3" fmla="*/ 144238 h 187872"/>
                <a:gd name="connsiteX4" fmla="*/ 221 w 279640"/>
                <a:gd name="connsiteY4" fmla="*/ 131899 h 187872"/>
                <a:gd name="connsiteX0" fmla="*/ 247 w 277476"/>
                <a:gd name="connsiteY0" fmla="*/ 113944 h 180350"/>
                <a:gd name="connsiteX1" fmla="*/ 136010 w 277476"/>
                <a:gd name="connsiteY1" fmla="*/ 30 h 180350"/>
                <a:gd name="connsiteX2" fmla="*/ 277476 w 277476"/>
                <a:gd name="connsiteY2" fmla="*/ 125443 h 180350"/>
                <a:gd name="connsiteX3" fmla="*/ 107358 w 277476"/>
                <a:gd name="connsiteY3" fmla="*/ 144220 h 180350"/>
                <a:gd name="connsiteX4" fmla="*/ 247 w 277476"/>
                <a:gd name="connsiteY4" fmla="*/ 113944 h 18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76" h="180350">
                  <a:moveTo>
                    <a:pt x="247" y="113944"/>
                  </a:moveTo>
                  <a:cubicBezTo>
                    <a:pt x="5022" y="89912"/>
                    <a:pt x="89805" y="-1886"/>
                    <a:pt x="136010" y="30"/>
                  </a:cubicBezTo>
                  <a:cubicBezTo>
                    <a:pt x="182215" y="1946"/>
                    <a:pt x="277476" y="15179"/>
                    <a:pt x="277476" y="125443"/>
                  </a:cubicBezTo>
                  <a:cubicBezTo>
                    <a:pt x="277476" y="235707"/>
                    <a:pt x="153563" y="146136"/>
                    <a:pt x="107358" y="144220"/>
                  </a:cubicBezTo>
                  <a:cubicBezTo>
                    <a:pt x="61153" y="142304"/>
                    <a:pt x="-4528" y="137976"/>
                    <a:pt x="247" y="11394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7DFE46FA-6B90-9C41-B2CF-AC05C1EE3F7D}"/>
              </a:ext>
            </a:extLst>
          </p:cNvPr>
          <p:cNvSpPr txBox="1"/>
          <p:nvPr/>
        </p:nvSpPr>
        <p:spPr>
          <a:xfrm>
            <a:off x="2972023" y="1072131"/>
            <a:ext cx="3036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로그아웃 기능</a:t>
            </a:r>
          </a:p>
        </p:txBody>
      </p:sp>
      <p:sp>
        <p:nvSpPr>
          <p:cNvPr id="68" name="화살표: 오른쪽 67">
            <a:extLst>
              <a:ext uri="{FF2B5EF4-FFF2-40B4-BE49-F238E27FC236}">
                <a16:creationId xmlns:a16="http://schemas.microsoft.com/office/drawing/2014/main" id="{D24E9918-25C3-A416-97A0-80EC1133F800}"/>
              </a:ext>
            </a:extLst>
          </p:cNvPr>
          <p:cNvSpPr/>
          <p:nvPr/>
        </p:nvSpPr>
        <p:spPr>
          <a:xfrm>
            <a:off x="7238386" y="3770085"/>
            <a:ext cx="617433" cy="48870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88E47DEB-97B4-1CFE-4AB4-867FFEFD9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2844" y="1685021"/>
            <a:ext cx="2011926" cy="4470947"/>
          </a:xfrm>
          <a:prstGeom prst="rect">
            <a:avLst/>
          </a:prstGeom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EBE54120-D432-EE7A-8AB7-AE6C70520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933" y="1709298"/>
            <a:ext cx="2021808" cy="4492906"/>
          </a:xfrm>
          <a:prstGeom prst="rect">
            <a:avLst/>
          </a:prstGeom>
        </p:spPr>
      </p:pic>
      <p:sp>
        <p:nvSpPr>
          <p:cNvPr id="62" name="직사각형 61">
            <a:extLst>
              <a:ext uri="{FF2B5EF4-FFF2-40B4-BE49-F238E27FC236}">
                <a16:creationId xmlns:a16="http://schemas.microsoft.com/office/drawing/2014/main" id="{F61CB056-CF4F-654D-652F-AF7002DCDDE9}"/>
              </a:ext>
            </a:extLst>
          </p:cNvPr>
          <p:cNvSpPr/>
          <p:nvPr/>
        </p:nvSpPr>
        <p:spPr>
          <a:xfrm>
            <a:off x="4740329" y="5697595"/>
            <a:ext cx="619742" cy="267262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나눔스퀘어 Light"/>
              <a:cs typeface="+mn-cs"/>
            </a:endParaRP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4CC48AFD-4F03-BAAE-3D7B-58119DA16903}"/>
              </a:ext>
            </a:extLst>
          </p:cNvPr>
          <p:cNvSpPr/>
          <p:nvPr/>
        </p:nvSpPr>
        <p:spPr>
          <a:xfrm>
            <a:off x="157189" y="4608007"/>
            <a:ext cx="2610099" cy="580940"/>
          </a:xfrm>
          <a:prstGeom prst="roundRect">
            <a:avLst>
              <a:gd name="adj" fmla="val 50000"/>
            </a:avLst>
          </a:prstGeom>
          <a:solidFill>
            <a:srgbClr val="F7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3A2071A-CD89-D751-D362-ED24A85B32CD}"/>
              </a:ext>
            </a:extLst>
          </p:cNvPr>
          <p:cNvSpPr txBox="1"/>
          <p:nvPr/>
        </p:nvSpPr>
        <p:spPr>
          <a:xfrm>
            <a:off x="384509" y="1655582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조원 소개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B635749-3F06-CF61-9630-5EF48CBB74CD}"/>
              </a:ext>
            </a:extLst>
          </p:cNvPr>
          <p:cNvSpPr txBox="1"/>
          <p:nvPr/>
        </p:nvSpPr>
        <p:spPr>
          <a:xfrm>
            <a:off x="389402" y="350158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04.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F7E81BC-F67B-F76C-8496-BE59317BAF82}"/>
              </a:ext>
            </a:extLst>
          </p:cNvPr>
          <p:cNvSpPr txBox="1"/>
          <p:nvPr/>
        </p:nvSpPr>
        <p:spPr>
          <a:xfrm>
            <a:off x="392557" y="410973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85D91B2-8C8E-8A5C-2CBA-B2FBB94973DC}"/>
              </a:ext>
            </a:extLst>
          </p:cNvPr>
          <p:cNvSpPr txBox="1"/>
          <p:nvPr/>
        </p:nvSpPr>
        <p:spPr>
          <a:xfrm>
            <a:off x="384509" y="2274001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02. PINDER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란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02D1A4F-4E58-7E49-1467-39426DAA26D5}"/>
              </a:ext>
            </a:extLst>
          </p:cNvPr>
          <p:cNvSpPr txBox="1"/>
          <p:nvPr/>
        </p:nvSpPr>
        <p:spPr>
          <a:xfrm>
            <a:off x="413054" y="4717887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9A8821E-A980-C3BF-2D79-AF0319A7B8AF}"/>
              </a:ext>
            </a:extLst>
          </p:cNvPr>
          <p:cNvSpPr txBox="1"/>
          <p:nvPr/>
        </p:nvSpPr>
        <p:spPr>
          <a:xfrm>
            <a:off x="376737" y="2875754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03.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개발 동기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6FD9DB1-7273-B134-F623-F78C2B322E3F}"/>
              </a:ext>
            </a:extLst>
          </p:cNvPr>
          <p:cNvSpPr txBox="1"/>
          <p:nvPr/>
        </p:nvSpPr>
        <p:spPr>
          <a:xfrm>
            <a:off x="413054" y="5329643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07.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시연 영상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F0B398C-9FFF-BD9F-B931-B08BE5A4C8C8}"/>
              </a:ext>
            </a:extLst>
          </p:cNvPr>
          <p:cNvSpPr txBox="1"/>
          <p:nvPr/>
        </p:nvSpPr>
        <p:spPr>
          <a:xfrm>
            <a:off x="413054" y="5941399"/>
            <a:ext cx="21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08.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발전 방향</a:t>
            </a:r>
          </a:p>
        </p:txBody>
      </p:sp>
    </p:spTree>
    <p:extLst>
      <p:ext uri="{BB962C8B-B14F-4D97-AF65-F5344CB8AC3E}">
        <p14:creationId xmlns:p14="http://schemas.microsoft.com/office/powerpoint/2010/main" val="2235862838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445</ep:Words>
  <ep:PresentationFormat>와이드스크린</ep:PresentationFormat>
  <ep:Paragraphs>160</ep:Paragraphs>
  <ep:Slides>13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ep:HeadingPairs>
  <ep:TitlesOfParts>
    <vt:vector size="14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2022-05-08T13:23:44.000</dcterms:created>
  <dc:creator>박준호</dc:creator>
  <cp:lastModifiedBy>sungwoo</cp:lastModifiedBy>
  <dcterms:modified xsi:type="dcterms:W3CDTF">2023-05-25T08:34:58.446</dcterms:modified>
  <cp:revision>28</cp:revision>
  <dc:title>PowerPoint 프레젠테이션</dc:title>
  <cp:version>0906.0100.01</cp:version>
</cp:coreProperties>
</file>

<file path=docProps/thumbnail.jpeg>
</file>